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921" r:id="rId4"/>
  </p:sldMasterIdLst>
  <p:notesMasterIdLst>
    <p:notesMasterId r:id="rId22"/>
  </p:notesMasterIdLst>
  <p:handoutMasterIdLst>
    <p:handoutMasterId r:id="rId23"/>
  </p:handoutMasterIdLst>
  <p:sldIdLst>
    <p:sldId id="350" r:id="rId5"/>
    <p:sldId id="365" r:id="rId6"/>
    <p:sldId id="367" r:id="rId7"/>
    <p:sldId id="381" r:id="rId8"/>
    <p:sldId id="382" r:id="rId9"/>
    <p:sldId id="372" r:id="rId10"/>
    <p:sldId id="375" r:id="rId11"/>
    <p:sldId id="373" r:id="rId12"/>
    <p:sldId id="376" r:id="rId13"/>
    <p:sldId id="377" r:id="rId14"/>
    <p:sldId id="383" r:id="rId15"/>
    <p:sldId id="384" r:id="rId16"/>
    <p:sldId id="385" r:id="rId17"/>
    <p:sldId id="386" r:id="rId18"/>
    <p:sldId id="387" r:id="rId19"/>
    <p:sldId id="379" r:id="rId20"/>
    <p:sldId id="343"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D313677-C7D7-42AE-AC9C-50C30D42EF9B}" v="481" dt="2023-05-04T05:52:06.31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80" autoAdjust="0"/>
    <p:restoredTop sz="95226" autoAdjust="0"/>
  </p:normalViewPr>
  <p:slideViewPr>
    <p:cSldViewPr snapToGrid="0">
      <p:cViewPr>
        <p:scale>
          <a:sx n="66" d="100"/>
          <a:sy n="66" d="100"/>
        </p:scale>
        <p:origin x="1238" y="773"/>
      </p:cViewPr>
      <p:guideLst/>
    </p:cSldViewPr>
  </p:slideViewPr>
  <p:notesTextViewPr>
    <p:cViewPr>
      <p:scale>
        <a:sx n="1" d="1"/>
        <a:sy n="1" d="1"/>
      </p:scale>
      <p:origin x="0" y="0"/>
    </p:cViewPr>
  </p:notesTextViewPr>
  <p:sorterViewPr>
    <p:cViewPr>
      <p:scale>
        <a:sx n="80" d="100"/>
        <a:sy n="80" d="100"/>
      </p:scale>
      <p:origin x="0" y="0"/>
    </p:cViewPr>
  </p:sorterViewPr>
  <p:notesViewPr>
    <p:cSldViewPr snapToGrid="0" showGuides="1">
      <p:cViewPr varScale="1">
        <p:scale>
          <a:sx n="60" d="100"/>
          <a:sy n="60" d="100"/>
        </p:scale>
        <p:origin x="3187" y="4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commentAuthors" Target="commen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handoutMaster" Target="handoutMasters/handoutMaster1.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F0E25D6-08FF-4D3F-BC88-332318E977CC}" type="doc">
      <dgm:prSet loTypeId="urn:microsoft.com/office/officeart/2005/8/layout/default" loCatId="list" qsTypeId="urn:microsoft.com/office/officeart/2005/8/quickstyle/simple1" qsCatId="simple" csTypeId="urn:microsoft.com/office/officeart/2005/8/colors/colorful1" csCatId="colorful" phldr="1"/>
      <dgm:spPr/>
      <dgm:t>
        <a:bodyPr/>
        <a:lstStyle/>
        <a:p>
          <a:endParaRPr lang="en-US"/>
        </a:p>
      </dgm:t>
    </dgm:pt>
    <dgm:pt modelId="{5498F760-3179-43C3-B93B-29F2968239BC}">
      <dgm:prSet phldrT="[Text]"/>
      <dgm:spPr/>
      <dgm:t>
        <a:bodyPr/>
        <a:lstStyle/>
        <a:p>
          <a:r>
            <a:rPr lang="en-US" b="0" i="0" dirty="0">
              <a:effectLst/>
              <a:latin typeface="Times New Roman" panose="02020603050405020304" pitchFamily="18" charset="0"/>
              <a:cs typeface="Times New Roman" panose="02020603050405020304" pitchFamily="18" charset="0"/>
            </a:rPr>
            <a:t>Splitting text into individual words or tokens.</a:t>
          </a:r>
          <a:endParaRPr lang="en-US" dirty="0">
            <a:latin typeface="Times New Roman" panose="02020603050405020304" pitchFamily="18" charset="0"/>
            <a:cs typeface="Times New Roman" panose="02020603050405020304" pitchFamily="18" charset="0"/>
          </a:endParaRPr>
        </a:p>
      </dgm:t>
    </dgm:pt>
    <dgm:pt modelId="{A216B340-C445-4CA8-A795-0A0526872340}" type="parTrans" cxnId="{BCD1B777-918B-44C8-B567-D80B4BC0A38A}">
      <dgm:prSet/>
      <dgm:spPr/>
      <dgm:t>
        <a:bodyPr/>
        <a:lstStyle/>
        <a:p>
          <a:endParaRPr lang="en-US"/>
        </a:p>
      </dgm:t>
    </dgm:pt>
    <dgm:pt modelId="{C413FDCE-10A2-4A38-91AC-350E1582EB7C}" type="sibTrans" cxnId="{BCD1B777-918B-44C8-B567-D80B4BC0A38A}">
      <dgm:prSet/>
      <dgm:spPr/>
      <dgm:t>
        <a:bodyPr/>
        <a:lstStyle/>
        <a:p>
          <a:endParaRPr lang="en-US"/>
        </a:p>
      </dgm:t>
    </dgm:pt>
    <dgm:pt modelId="{148A870D-5B8A-48C0-AB14-A67C3460CA43}">
      <dgm:prSet phldrT="[Text]"/>
      <dgm:spPr/>
      <dgm:t>
        <a:bodyPr/>
        <a:lstStyle/>
        <a:p>
          <a:r>
            <a:rPr lang="en-US" b="0" i="0">
              <a:latin typeface="Times New Roman" panose="02020603050405020304" pitchFamily="18" charset="0"/>
              <a:cs typeface="Times New Roman" panose="02020603050405020304" pitchFamily="18" charset="0"/>
            </a:rPr>
            <a:t>Stop word removal</a:t>
          </a:r>
          <a:endParaRPr lang="en-US">
            <a:latin typeface="Times New Roman" panose="02020603050405020304" pitchFamily="18" charset="0"/>
            <a:cs typeface="Times New Roman" panose="02020603050405020304" pitchFamily="18" charset="0"/>
          </a:endParaRPr>
        </a:p>
      </dgm:t>
    </dgm:pt>
    <dgm:pt modelId="{BA45C91D-3270-4751-8D4F-86319241CECE}" type="parTrans" cxnId="{51BDC9D1-39FE-451C-B091-D58DE58E7E02}">
      <dgm:prSet/>
      <dgm:spPr/>
      <dgm:t>
        <a:bodyPr/>
        <a:lstStyle/>
        <a:p>
          <a:endParaRPr lang="en-US"/>
        </a:p>
      </dgm:t>
    </dgm:pt>
    <dgm:pt modelId="{983A50A5-385B-4A0B-B3F5-A531202028C5}" type="sibTrans" cxnId="{51BDC9D1-39FE-451C-B091-D58DE58E7E02}">
      <dgm:prSet/>
      <dgm:spPr/>
      <dgm:t>
        <a:bodyPr/>
        <a:lstStyle/>
        <a:p>
          <a:endParaRPr lang="en-US"/>
        </a:p>
      </dgm:t>
    </dgm:pt>
    <dgm:pt modelId="{76B44D69-92EF-46F2-90C0-33D77F14F66E}">
      <dgm:prSet/>
      <dgm:spPr/>
      <dgm:t>
        <a:bodyPr/>
        <a:lstStyle/>
        <a:p>
          <a:r>
            <a:rPr lang="en-US" b="0" i="0">
              <a:latin typeface="Times New Roman" panose="02020603050405020304" pitchFamily="18" charset="0"/>
              <a:cs typeface="Times New Roman" panose="02020603050405020304" pitchFamily="18" charset="0"/>
            </a:rPr>
            <a:t>Removing punctuation</a:t>
          </a:r>
          <a:endParaRPr lang="en-US">
            <a:latin typeface="Times New Roman" panose="02020603050405020304" pitchFamily="18" charset="0"/>
            <a:cs typeface="Times New Roman" panose="02020603050405020304" pitchFamily="18" charset="0"/>
          </a:endParaRPr>
        </a:p>
      </dgm:t>
    </dgm:pt>
    <dgm:pt modelId="{660427E5-5701-4483-92C5-C53054C8E762}" type="parTrans" cxnId="{E7C1F345-3945-44D2-AB58-A0FD3CB107D7}">
      <dgm:prSet/>
      <dgm:spPr/>
      <dgm:t>
        <a:bodyPr/>
        <a:lstStyle/>
        <a:p>
          <a:endParaRPr lang="en-US"/>
        </a:p>
      </dgm:t>
    </dgm:pt>
    <dgm:pt modelId="{AF377DB0-4500-4D1D-99FC-DA890A515A39}" type="sibTrans" cxnId="{E7C1F345-3945-44D2-AB58-A0FD3CB107D7}">
      <dgm:prSet/>
      <dgm:spPr/>
      <dgm:t>
        <a:bodyPr/>
        <a:lstStyle/>
        <a:p>
          <a:endParaRPr lang="en-US"/>
        </a:p>
      </dgm:t>
    </dgm:pt>
    <dgm:pt modelId="{9EA286E9-16C0-49B1-BDF0-60817AAB7C14}">
      <dgm:prSet/>
      <dgm:spPr/>
      <dgm:t>
        <a:bodyPr/>
        <a:lstStyle/>
        <a:p>
          <a:r>
            <a:rPr lang="en-US" b="0" i="0">
              <a:latin typeface="Times New Roman" panose="02020603050405020304" pitchFamily="18" charset="0"/>
              <a:cs typeface="Times New Roman" panose="02020603050405020304" pitchFamily="18" charset="0"/>
            </a:rPr>
            <a:t>Converting text to lowercase</a:t>
          </a:r>
          <a:endParaRPr lang="en-US">
            <a:latin typeface="Times New Roman" panose="02020603050405020304" pitchFamily="18" charset="0"/>
            <a:cs typeface="Times New Roman" panose="02020603050405020304" pitchFamily="18" charset="0"/>
          </a:endParaRPr>
        </a:p>
      </dgm:t>
    </dgm:pt>
    <dgm:pt modelId="{918951CB-0DE3-4047-9F2E-36E54D7BD2A8}" type="parTrans" cxnId="{8C25FAB0-BB08-4509-A54F-14232F3F1AC5}">
      <dgm:prSet/>
      <dgm:spPr/>
      <dgm:t>
        <a:bodyPr/>
        <a:lstStyle/>
        <a:p>
          <a:endParaRPr lang="en-US"/>
        </a:p>
      </dgm:t>
    </dgm:pt>
    <dgm:pt modelId="{688D7CE8-9EB0-4580-89EB-6EEA6AB2F71F}" type="sibTrans" cxnId="{8C25FAB0-BB08-4509-A54F-14232F3F1AC5}">
      <dgm:prSet/>
      <dgm:spPr/>
      <dgm:t>
        <a:bodyPr/>
        <a:lstStyle/>
        <a:p>
          <a:endParaRPr lang="en-US"/>
        </a:p>
      </dgm:t>
    </dgm:pt>
    <dgm:pt modelId="{16CDBED6-1639-467A-8908-7A8CBC626BEE}">
      <dgm:prSet/>
      <dgm:spPr/>
      <dgm:t>
        <a:bodyPr/>
        <a:lstStyle/>
        <a:p>
          <a:r>
            <a:rPr lang="en-US" b="0" i="0">
              <a:latin typeface="Times New Roman" panose="02020603050405020304" pitchFamily="18" charset="0"/>
              <a:cs typeface="Times New Roman" panose="02020603050405020304" pitchFamily="18" charset="0"/>
            </a:rPr>
            <a:t>Stemming</a:t>
          </a:r>
          <a:endParaRPr lang="en-US">
            <a:latin typeface="Times New Roman" panose="02020603050405020304" pitchFamily="18" charset="0"/>
            <a:cs typeface="Times New Roman" panose="02020603050405020304" pitchFamily="18" charset="0"/>
          </a:endParaRPr>
        </a:p>
      </dgm:t>
    </dgm:pt>
    <dgm:pt modelId="{85B64D12-D854-422D-ABEA-C9960E79A009}" type="parTrans" cxnId="{13A97E91-C6C9-4C9A-A330-3C0EB589D28F}">
      <dgm:prSet/>
      <dgm:spPr/>
      <dgm:t>
        <a:bodyPr/>
        <a:lstStyle/>
        <a:p>
          <a:endParaRPr lang="en-US"/>
        </a:p>
      </dgm:t>
    </dgm:pt>
    <dgm:pt modelId="{1695CEB9-C2FD-4077-96C6-29811C2712D0}" type="sibTrans" cxnId="{13A97E91-C6C9-4C9A-A330-3C0EB589D28F}">
      <dgm:prSet/>
      <dgm:spPr/>
      <dgm:t>
        <a:bodyPr/>
        <a:lstStyle/>
        <a:p>
          <a:endParaRPr lang="en-US"/>
        </a:p>
      </dgm:t>
    </dgm:pt>
    <dgm:pt modelId="{CE2A5D7E-6C50-4206-91BF-7D4027845BC4}">
      <dgm:prSet/>
      <dgm:spPr/>
      <dgm:t>
        <a:bodyPr/>
        <a:lstStyle/>
        <a:p>
          <a:r>
            <a:rPr lang="en-US" b="0" i="0">
              <a:latin typeface="Times New Roman" panose="02020603050405020304" pitchFamily="18" charset="0"/>
              <a:cs typeface="Times New Roman" panose="02020603050405020304" pitchFamily="18" charset="0"/>
            </a:rPr>
            <a:t>lemmatizing words</a:t>
          </a:r>
          <a:endParaRPr lang="en-US">
            <a:latin typeface="Times New Roman" panose="02020603050405020304" pitchFamily="18" charset="0"/>
            <a:cs typeface="Times New Roman" panose="02020603050405020304" pitchFamily="18" charset="0"/>
          </a:endParaRPr>
        </a:p>
      </dgm:t>
    </dgm:pt>
    <dgm:pt modelId="{B8AAE1C8-DACB-48A9-A087-1E90EFD8E9F2}" type="parTrans" cxnId="{711425FC-D267-4494-8E57-4CC9C8681A79}">
      <dgm:prSet/>
      <dgm:spPr/>
      <dgm:t>
        <a:bodyPr/>
        <a:lstStyle/>
        <a:p>
          <a:endParaRPr lang="en-US"/>
        </a:p>
      </dgm:t>
    </dgm:pt>
    <dgm:pt modelId="{ED30CA53-3893-4F00-9FAC-D99C53A0657C}" type="sibTrans" cxnId="{711425FC-D267-4494-8E57-4CC9C8681A79}">
      <dgm:prSet/>
      <dgm:spPr/>
      <dgm:t>
        <a:bodyPr/>
        <a:lstStyle/>
        <a:p>
          <a:endParaRPr lang="en-US"/>
        </a:p>
      </dgm:t>
    </dgm:pt>
    <dgm:pt modelId="{713F637A-EC67-472B-A2F2-C1E701808A51}" type="pres">
      <dgm:prSet presAssocID="{DF0E25D6-08FF-4D3F-BC88-332318E977CC}" presName="diagram" presStyleCnt="0">
        <dgm:presLayoutVars>
          <dgm:dir/>
          <dgm:resizeHandles val="exact"/>
        </dgm:presLayoutVars>
      </dgm:prSet>
      <dgm:spPr/>
    </dgm:pt>
    <dgm:pt modelId="{C711EDFF-0D63-47C1-93FB-75CBAC861FF0}" type="pres">
      <dgm:prSet presAssocID="{5498F760-3179-43C3-B93B-29F2968239BC}" presName="node" presStyleLbl="node1" presStyleIdx="0" presStyleCnt="6">
        <dgm:presLayoutVars>
          <dgm:bulletEnabled val="1"/>
        </dgm:presLayoutVars>
      </dgm:prSet>
      <dgm:spPr/>
    </dgm:pt>
    <dgm:pt modelId="{C9C5AD97-81FE-4E16-9248-6D3085758D0F}" type="pres">
      <dgm:prSet presAssocID="{C413FDCE-10A2-4A38-91AC-350E1582EB7C}" presName="sibTrans" presStyleCnt="0"/>
      <dgm:spPr/>
    </dgm:pt>
    <dgm:pt modelId="{1845E4E1-F324-4519-9096-C3EEEFFB335B}" type="pres">
      <dgm:prSet presAssocID="{9EA286E9-16C0-49B1-BDF0-60817AAB7C14}" presName="node" presStyleLbl="node1" presStyleIdx="1" presStyleCnt="6">
        <dgm:presLayoutVars>
          <dgm:bulletEnabled val="1"/>
        </dgm:presLayoutVars>
      </dgm:prSet>
      <dgm:spPr/>
    </dgm:pt>
    <dgm:pt modelId="{18CF3C51-7DD4-4807-939E-5EA9042DEF04}" type="pres">
      <dgm:prSet presAssocID="{688D7CE8-9EB0-4580-89EB-6EEA6AB2F71F}" presName="sibTrans" presStyleCnt="0"/>
      <dgm:spPr/>
    </dgm:pt>
    <dgm:pt modelId="{2357C7D2-83A5-4391-BF86-747C7B067469}" type="pres">
      <dgm:prSet presAssocID="{76B44D69-92EF-46F2-90C0-33D77F14F66E}" presName="node" presStyleLbl="node1" presStyleIdx="2" presStyleCnt="6">
        <dgm:presLayoutVars>
          <dgm:bulletEnabled val="1"/>
        </dgm:presLayoutVars>
      </dgm:prSet>
      <dgm:spPr/>
    </dgm:pt>
    <dgm:pt modelId="{18100776-5218-4D8D-9F77-CF23744C4725}" type="pres">
      <dgm:prSet presAssocID="{AF377DB0-4500-4D1D-99FC-DA890A515A39}" presName="sibTrans" presStyleCnt="0"/>
      <dgm:spPr/>
    </dgm:pt>
    <dgm:pt modelId="{B333AE37-FD28-4D5B-9B1F-DD5A65769A5E}" type="pres">
      <dgm:prSet presAssocID="{148A870D-5B8A-48C0-AB14-A67C3460CA43}" presName="node" presStyleLbl="node1" presStyleIdx="3" presStyleCnt="6">
        <dgm:presLayoutVars>
          <dgm:bulletEnabled val="1"/>
        </dgm:presLayoutVars>
      </dgm:prSet>
      <dgm:spPr/>
    </dgm:pt>
    <dgm:pt modelId="{2C283EB3-5699-49AF-858C-FA399078F90A}" type="pres">
      <dgm:prSet presAssocID="{983A50A5-385B-4A0B-B3F5-A531202028C5}" presName="sibTrans" presStyleCnt="0"/>
      <dgm:spPr/>
    </dgm:pt>
    <dgm:pt modelId="{D68A9F79-4A55-456A-B47D-E37C420B1903}" type="pres">
      <dgm:prSet presAssocID="{16CDBED6-1639-467A-8908-7A8CBC626BEE}" presName="node" presStyleLbl="node1" presStyleIdx="4" presStyleCnt="6">
        <dgm:presLayoutVars>
          <dgm:bulletEnabled val="1"/>
        </dgm:presLayoutVars>
      </dgm:prSet>
      <dgm:spPr/>
    </dgm:pt>
    <dgm:pt modelId="{FC479DE9-459A-46FE-9F74-87197CD5314B}" type="pres">
      <dgm:prSet presAssocID="{1695CEB9-C2FD-4077-96C6-29811C2712D0}" presName="sibTrans" presStyleCnt="0"/>
      <dgm:spPr/>
    </dgm:pt>
    <dgm:pt modelId="{B59456DA-9FDD-43A6-8730-CF7BD4FE5D12}" type="pres">
      <dgm:prSet presAssocID="{CE2A5D7E-6C50-4206-91BF-7D4027845BC4}" presName="node" presStyleLbl="node1" presStyleIdx="5" presStyleCnt="6">
        <dgm:presLayoutVars>
          <dgm:bulletEnabled val="1"/>
        </dgm:presLayoutVars>
      </dgm:prSet>
      <dgm:spPr/>
    </dgm:pt>
  </dgm:ptLst>
  <dgm:cxnLst>
    <dgm:cxn modelId="{F8E8D928-26E1-4B7E-A1B6-5154571648B8}" type="presOf" srcId="{76B44D69-92EF-46F2-90C0-33D77F14F66E}" destId="{2357C7D2-83A5-4391-BF86-747C7B067469}" srcOrd="0" destOrd="0" presId="urn:microsoft.com/office/officeart/2005/8/layout/default"/>
    <dgm:cxn modelId="{8BDEA760-2023-42B8-924F-399A49B1EBC8}" type="presOf" srcId="{CE2A5D7E-6C50-4206-91BF-7D4027845BC4}" destId="{B59456DA-9FDD-43A6-8730-CF7BD4FE5D12}" srcOrd="0" destOrd="0" presId="urn:microsoft.com/office/officeart/2005/8/layout/default"/>
    <dgm:cxn modelId="{E7C1F345-3945-44D2-AB58-A0FD3CB107D7}" srcId="{DF0E25D6-08FF-4D3F-BC88-332318E977CC}" destId="{76B44D69-92EF-46F2-90C0-33D77F14F66E}" srcOrd="2" destOrd="0" parTransId="{660427E5-5701-4483-92C5-C53054C8E762}" sibTransId="{AF377DB0-4500-4D1D-99FC-DA890A515A39}"/>
    <dgm:cxn modelId="{34580F4F-6010-43C4-8CC9-BE937D9410BC}" type="presOf" srcId="{5498F760-3179-43C3-B93B-29F2968239BC}" destId="{C711EDFF-0D63-47C1-93FB-75CBAC861FF0}" srcOrd="0" destOrd="0" presId="urn:microsoft.com/office/officeart/2005/8/layout/default"/>
    <dgm:cxn modelId="{BCD1B777-918B-44C8-B567-D80B4BC0A38A}" srcId="{DF0E25D6-08FF-4D3F-BC88-332318E977CC}" destId="{5498F760-3179-43C3-B93B-29F2968239BC}" srcOrd="0" destOrd="0" parTransId="{A216B340-C445-4CA8-A795-0A0526872340}" sibTransId="{C413FDCE-10A2-4A38-91AC-350E1582EB7C}"/>
    <dgm:cxn modelId="{13A97E91-C6C9-4C9A-A330-3C0EB589D28F}" srcId="{DF0E25D6-08FF-4D3F-BC88-332318E977CC}" destId="{16CDBED6-1639-467A-8908-7A8CBC626BEE}" srcOrd="4" destOrd="0" parTransId="{85B64D12-D854-422D-ABEA-C9960E79A009}" sibTransId="{1695CEB9-C2FD-4077-96C6-29811C2712D0}"/>
    <dgm:cxn modelId="{FE36DE92-FC39-4445-938E-0C8930C7FA0C}" type="presOf" srcId="{148A870D-5B8A-48C0-AB14-A67C3460CA43}" destId="{B333AE37-FD28-4D5B-9B1F-DD5A65769A5E}" srcOrd="0" destOrd="0" presId="urn:microsoft.com/office/officeart/2005/8/layout/default"/>
    <dgm:cxn modelId="{8C25FAB0-BB08-4509-A54F-14232F3F1AC5}" srcId="{DF0E25D6-08FF-4D3F-BC88-332318E977CC}" destId="{9EA286E9-16C0-49B1-BDF0-60817AAB7C14}" srcOrd="1" destOrd="0" parTransId="{918951CB-0DE3-4047-9F2E-36E54D7BD2A8}" sibTransId="{688D7CE8-9EB0-4580-89EB-6EEA6AB2F71F}"/>
    <dgm:cxn modelId="{7B60ECC3-6A70-4C62-BC46-CB10A01CA505}" type="presOf" srcId="{9EA286E9-16C0-49B1-BDF0-60817AAB7C14}" destId="{1845E4E1-F324-4519-9096-C3EEEFFB335B}" srcOrd="0" destOrd="0" presId="urn:microsoft.com/office/officeart/2005/8/layout/default"/>
    <dgm:cxn modelId="{51BDC9D1-39FE-451C-B091-D58DE58E7E02}" srcId="{DF0E25D6-08FF-4D3F-BC88-332318E977CC}" destId="{148A870D-5B8A-48C0-AB14-A67C3460CA43}" srcOrd="3" destOrd="0" parTransId="{BA45C91D-3270-4751-8D4F-86319241CECE}" sibTransId="{983A50A5-385B-4A0B-B3F5-A531202028C5}"/>
    <dgm:cxn modelId="{2F2111DB-B000-43B4-A2CB-5053B88DD071}" type="presOf" srcId="{16CDBED6-1639-467A-8908-7A8CBC626BEE}" destId="{D68A9F79-4A55-456A-B47D-E37C420B1903}" srcOrd="0" destOrd="0" presId="urn:microsoft.com/office/officeart/2005/8/layout/default"/>
    <dgm:cxn modelId="{CBA9A3F3-ADFA-4FD1-AF50-ECB692E2B4D4}" type="presOf" srcId="{DF0E25D6-08FF-4D3F-BC88-332318E977CC}" destId="{713F637A-EC67-472B-A2F2-C1E701808A51}" srcOrd="0" destOrd="0" presId="urn:microsoft.com/office/officeart/2005/8/layout/default"/>
    <dgm:cxn modelId="{711425FC-D267-4494-8E57-4CC9C8681A79}" srcId="{DF0E25D6-08FF-4D3F-BC88-332318E977CC}" destId="{CE2A5D7E-6C50-4206-91BF-7D4027845BC4}" srcOrd="5" destOrd="0" parTransId="{B8AAE1C8-DACB-48A9-A087-1E90EFD8E9F2}" sibTransId="{ED30CA53-3893-4F00-9FAC-D99C53A0657C}"/>
    <dgm:cxn modelId="{F5DE7B9F-5685-4CF5-82D4-13B012225D64}" type="presParOf" srcId="{713F637A-EC67-472B-A2F2-C1E701808A51}" destId="{C711EDFF-0D63-47C1-93FB-75CBAC861FF0}" srcOrd="0" destOrd="0" presId="urn:microsoft.com/office/officeart/2005/8/layout/default"/>
    <dgm:cxn modelId="{979B2054-D73D-43D7-A5BA-D33536A41C75}" type="presParOf" srcId="{713F637A-EC67-472B-A2F2-C1E701808A51}" destId="{C9C5AD97-81FE-4E16-9248-6D3085758D0F}" srcOrd="1" destOrd="0" presId="urn:microsoft.com/office/officeart/2005/8/layout/default"/>
    <dgm:cxn modelId="{8BEB9C5E-9BF8-455E-926D-70ECE1F38C67}" type="presParOf" srcId="{713F637A-EC67-472B-A2F2-C1E701808A51}" destId="{1845E4E1-F324-4519-9096-C3EEEFFB335B}" srcOrd="2" destOrd="0" presId="urn:microsoft.com/office/officeart/2005/8/layout/default"/>
    <dgm:cxn modelId="{7C27E8AA-14AF-4E43-BA6D-0522B82DA4B4}" type="presParOf" srcId="{713F637A-EC67-472B-A2F2-C1E701808A51}" destId="{18CF3C51-7DD4-4807-939E-5EA9042DEF04}" srcOrd="3" destOrd="0" presId="urn:microsoft.com/office/officeart/2005/8/layout/default"/>
    <dgm:cxn modelId="{641EFE91-4F75-4267-966C-A90A583D525A}" type="presParOf" srcId="{713F637A-EC67-472B-A2F2-C1E701808A51}" destId="{2357C7D2-83A5-4391-BF86-747C7B067469}" srcOrd="4" destOrd="0" presId="urn:microsoft.com/office/officeart/2005/8/layout/default"/>
    <dgm:cxn modelId="{B7C66B98-BB45-41F1-95AD-45742D441255}" type="presParOf" srcId="{713F637A-EC67-472B-A2F2-C1E701808A51}" destId="{18100776-5218-4D8D-9F77-CF23744C4725}" srcOrd="5" destOrd="0" presId="urn:microsoft.com/office/officeart/2005/8/layout/default"/>
    <dgm:cxn modelId="{E2A8A31B-DC3B-4DE9-A321-8EAF183546B9}" type="presParOf" srcId="{713F637A-EC67-472B-A2F2-C1E701808A51}" destId="{B333AE37-FD28-4D5B-9B1F-DD5A65769A5E}" srcOrd="6" destOrd="0" presId="urn:microsoft.com/office/officeart/2005/8/layout/default"/>
    <dgm:cxn modelId="{9072A543-9F1C-4059-96D7-4027D0E62304}" type="presParOf" srcId="{713F637A-EC67-472B-A2F2-C1E701808A51}" destId="{2C283EB3-5699-49AF-858C-FA399078F90A}" srcOrd="7" destOrd="0" presId="urn:microsoft.com/office/officeart/2005/8/layout/default"/>
    <dgm:cxn modelId="{6A120250-9A26-48BD-A249-6F37D0E629D5}" type="presParOf" srcId="{713F637A-EC67-472B-A2F2-C1E701808A51}" destId="{D68A9F79-4A55-456A-B47D-E37C420B1903}" srcOrd="8" destOrd="0" presId="urn:microsoft.com/office/officeart/2005/8/layout/default"/>
    <dgm:cxn modelId="{42CAF1AD-193F-467A-84E1-7514A89CE754}" type="presParOf" srcId="{713F637A-EC67-472B-A2F2-C1E701808A51}" destId="{FC479DE9-459A-46FE-9F74-87197CD5314B}" srcOrd="9" destOrd="0" presId="urn:microsoft.com/office/officeart/2005/8/layout/default"/>
    <dgm:cxn modelId="{5A39AB8B-865F-4DA4-80E8-BE5EC6D5C2EF}" type="presParOf" srcId="{713F637A-EC67-472B-A2F2-C1E701808A51}" destId="{B59456DA-9FDD-43A6-8730-CF7BD4FE5D12}" srcOrd="1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EBBB394-ADA8-4B45-A01A-70B942BD4F3B}"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E8288404-9CEF-4E21-82AE-9FAA610C3555}">
      <dgm:prSet/>
      <dgm:spPr/>
      <dgm:t>
        <a:bodyPr/>
        <a:lstStyle/>
        <a:p>
          <a:pPr>
            <a:buFont typeface="Arial" panose="020B0604020202020204" pitchFamily="34" charset="0"/>
            <a:buChar char="•"/>
          </a:pPr>
          <a:r>
            <a:rPr lang="en-US" b="0" i="0" dirty="0"/>
            <a:t>Latent Dirichlet Allocation (LDA): </a:t>
          </a:r>
        </a:p>
        <a:p>
          <a:pPr>
            <a:buFont typeface="Arial" panose="020B0604020202020204" pitchFamily="34" charset="0"/>
            <a:buChar char="•"/>
          </a:pPr>
          <a:r>
            <a:rPr lang="en-US" b="0" i="0" dirty="0"/>
            <a:t>LDA is a popular topic modeling algorithm that is relatively easy to understand and implement.</a:t>
          </a:r>
        </a:p>
      </dgm:t>
    </dgm:pt>
    <dgm:pt modelId="{6918FD6A-318A-4637-AB70-5F4FE43D913E}" type="parTrans" cxnId="{FDC65B1C-11C5-4A9D-968F-EA18A4D45C0F}">
      <dgm:prSet/>
      <dgm:spPr/>
      <dgm:t>
        <a:bodyPr/>
        <a:lstStyle/>
        <a:p>
          <a:endParaRPr lang="en-US"/>
        </a:p>
      </dgm:t>
    </dgm:pt>
    <dgm:pt modelId="{FBCD9812-C6E6-4717-8F62-1B0B60D85863}" type="sibTrans" cxnId="{FDC65B1C-11C5-4A9D-968F-EA18A4D45C0F}">
      <dgm:prSet/>
      <dgm:spPr/>
      <dgm:t>
        <a:bodyPr/>
        <a:lstStyle/>
        <a:p>
          <a:endParaRPr lang="en-US"/>
        </a:p>
      </dgm:t>
    </dgm:pt>
    <dgm:pt modelId="{DEC3E959-3EB8-4BC1-B48E-E6E8D5B65C10}">
      <dgm:prSet/>
      <dgm:spPr/>
      <dgm:t>
        <a:bodyPr/>
        <a:lstStyle/>
        <a:p>
          <a:pPr>
            <a:buFont typeface="Arial" panose="020B0604020202020204" pitchFamily="34" charset="0"/>
            <a:buChar char="•"/>
          </a:pPr>
          <a:r>
            <a:rPr lang="en-US" b="0" i="0" dirty="0"/>
            <a:t>Probabilistic Latent Semantic Analysis (PLSA): </a:t>
          </a:r>
        </a:p>
        <a:p>
          <a:pPr>
            <a:buFont typeface="Arial" panose="020B0604020202020204" pitchFamily="34" charset="0"/>
            <a:buChar char="•"/>
          </a:pPr>
          <a:r>
            <a:rPr lang="en-US" b="0" i="0" dirty="0"/>
            <a:t>PLSA is another popular topic modeling algorithm that is similar to LDA.</a:t>
          </a:r>
        </a:p>
      </dgm:t>
    </dgm:pt>
    <dgm:pt modelId="{7D38E578-F2C3-4DDF-BB1D-92E4F5DA3969}" type="parTrans" cxnId="{A119049A-B84E-403F-A54E-F0956C9DCA2F}">
      <dgm:prSet/>
      <dgm:spPr/>
      <dgm:t>
        <a:bodyPr/>
        <a:lstStyle/>
        <a:p>
          <a:endParaRPr lang="en-US"/>
        </a:p>
      </dgm:t>
    </dgm:pt>
    <dgm:pt modelId="{019EF80F-0598-4956-A4E1-5E12A7F0C8CC}" type="sibTrans" cxnId="{A119049A-B84E-403F-A54E-F0956C9DCA2F}">
      <dgm:prSet/>
      <dgm:spPr/>
      <dgm:t>
        <a:bodyPr/>
        <a:lstStyle/>
        <a:p>
          <a:endParaRPr lang="en-US"/>
        </a:p>
      </dgm:t>
    </dgm:pt>
    <dgm:pt modelId="{DC7AC134-FF54-48BC-B51C-473B40D1EA85}">
      <dgm:prSet/>
      <dgm:spPr/>
      <dgm:t>
        <a:bodyPr/>
        <a:lstStyle/>
        <a:p>
          <a:pPr>
            <a:buFont typeface="Arial" panose="020B0604020202020204" pitchFamily="34" charset="0"/>
            <a:buChar char="•"/>
          </a:pPr>
          <a:r>
            <a:rPr lang="en-US" b="0" i="0" dirty="0"/>
            <a:t>Non-negative Matrix Factorization (NMF): </a:t>
          </a:r>
        </a:p>
        <a:p>
          <a:pPr>
            <a:buFont typeface="Arial" panose="020B0604020202020204" pitchFamily="34" charset="0"/>
            <a:buChar char="•"/>
          </a:pPr>
          <a:r>
            <a:rPr lang="en-US" b="0" i="0" dirty="0"/>
            <a:t>NMF is a topic modeling algorithm that is often used for image analysis.</a:t>
          </a:r>
        </a:p>
      </dgm:t>
    </dgm:pt>
    <dgm:pt modelId="{830AB384-6E7C-4F64-813A-5D0342E040B7}" type="parTrans" cxnId="{555F7F25-5A3B-4AA4-976B-996745D3FF88}">
      <dgm:prSet/>
      <dgm:spPr/>
      <dgm:t>
        <a:bodyPr/>
        <a:lstStyle/>
        <a:p>
          <a:endParaRPr lang="en-US"/>
        </a:p>
      </dgm:t>
    </dgm:pt>
    <dgm:pt modelId="{A6401BE2-22F6-45C0-900A-9AC6D3DEE716}" type="sibTrans" cxnId="{555F7F25-5A3B-4AA4-976B-996745D3FF88}">
      <dgm:prSet/>
      <dgm:spPr/>
      <dgm:t>
        <a:bodyPr/>
        <a:lstStyle/>
        <a:p>
          <a:endParaRPr lang="en-US"/>
        </a:p>
      </dgm:t>
    </dgm:pt>
    <dgm:pt modelId="{C8CD9CC8-C0E2-42C5-9EA3-52763788B105}" type="pres">
      <dgm:prSet presAssocID="{DEBBB394-ADA8-4B45-A01A-70B942BD4F3B}" presName="diagram" presStyleCnt="0">
        <dgm:presLayoutVars>
          <dgm:dir/>
          <dgm:resizeHandles val="exact"/>
        </dgm:presLayoutVars>
      </dgm:prSet>
      <dgm:spPr/>
    </dgm:pt>
    <dgm:pt modelId="{0AC87A62-64F7-43CC-B54B-F7198D87C4D6}" type="pres">
      <dgm:prSet presAssocID="{E8288404-9CEF-4E21-82AE-9FAA610C3555}" presName="node" presStyleLbl="node1" presStyleIdx="0" presStyleCnt="3">
        <dgm:presLayoutVars>
          <dgm:bulletEnabled val="1"/>
        </dgm:presLayoutVars>
      </dgm:prSet>
      <dgm:spPr/>
    </dgm:pt>
    <dgm:pt modelId="{7612ECED-8B44-4947-906F-A2FA03376343}" type="pres">
      <dgm:prSet presAssocID="{FBCD9812-C6E6-4717-8F62-1B0B60D85863}" presName="sibTrans" presStyleCnt="0"/>
      <dgm:spPr/>
    </dgm:pt>
    <dgm:pt modelId="{6F40663D-C8DF-4E8E-89FA-4D23C139CEA2}" type="pres">
      <dgm:prSet presAssocID="{DEC3E959-3EB8-4BC1-B48E-E6E8D5B65C10}" presName="node" presStyleLbl="node1" presStyleIdx="1" presStyleCnt="3">
        <dgm:presLayoutVars>
          <dgm:bulletEnabled val="1"/>
        </dgm:presLayoutVars>
      </dgm:prSet>
      <dgm:spPr/>
    </dgm:pt>
    <dgm:pt modelId="{C938998C-056A-4388-A6D0-8210C2034E92}" type="pres">
      <dgm:prSet presAssocID="{019EF80F-0598-4956-A4E1-5E12A7F0C8CC}" presName="sibTrans" presStyleCnt="0"/>
      <dgm:spPr/>
    </dgm:pt>
    <dgm:pt modelId="{7EFFE2E8-CBA6-4B58-890B-8B767E74C6F6}" type="pres">
      <dgm:prSet presAssocID="{DC7AC134-FF54-48BC-B51C-473B40D1EA85}" presName="node" presStyleLbl="node1" presStyleIdx="2" presStyleCnt="3">
        <dgm:presLayoutVars>
          <dgm:bulletEnabled val="1"/>
        </dgm:presLayoutVars>
      </dgm:prSet>
      <dgm:spPr/>
    </dgm:pt>
  </dgm:ptLst>
  <dgm:cxnLst>
    <dgm:cxn modelId="{FDC65B1C-11C5-4A9D-968F-EA18A4D45C0F}" srcId="{DEBBB394-ADA8-4B45-A01A-70B942BD4F3B}" destId="{E8288404-9CEF-4E21-82AE-9FAA610C3555}" srcOrd="0" destOrd="0" parTransId="{6918FD6A-318A-4637-AB70-5F4FE43D913E}" sibTransId="{FBCD9812-C6E6-4717-8F62-1B0B60D85863}"/>
    <dgm:cxn modelId="{555F7F25-5A3B-4AA4-976B-996745D3FF88}" srcId="{DEBBB394-ADA8-4B45-A01A-70B942BD4F3B}" destId="{DC7AC134-FF54-48BC-B51C-473B40D1EA85}" srcOrd="2" destOrd="0" parTransId="{830AB384-6E7C-4F64-813A-5D0342E040B7}" sibTransId="{A6401BE2-22F6-45C0-900A-9AC6D3DEE716}"/>
    <dgm:cxn modelId="{1D0A432C-C848-4766-9F9C-16BD5B2E7A25}" type="presOf" srcId="{DEBBB394-ADA8-4B45-A01A-70B942BD4F3B}" destId="{C8CD9CC8-C0E2-42C5-9EA3-52763788B105}" srcOrd="0" destOrd="0" presId="urn:microsoft.com/office/officeart/2005/8/layout/default"/>
    <dgm:cxn modelId="{12F58081-B549-49A2-AB33-A88AF5EEB260}" type="presOf" srcId="{DC7AC134-FF54-48BC-B51C-473B40D1EA85}" destId="{7EFFE2E8-CBA6-4B58-890B-8B767E74C6F6}" srcOrd="0" destOrd="0" presId="urn:microsoft.com/office/officeart/2005/8/layout/default"/>
    <dgm:cxn modelId="{A119049A-B84E-403F-A54E-F0956C9DCA2F}" srcId="{DEBBB394-ADA8-4B45-A01A-70B942BD4F3B}" destId="{DEC3E959-3EB8-4BC1-B48E-E6E8D5B65C10}" srcOrd="1" destOrd="0" parTransId="{7D38E578-F2C3-4DDF-BB1D-92E4F5DA3969}" sibTransId="{019EF80F-0598-4956-A4E1-5E12A7F0C8CC}"/>
    <dgm:cxn modelId="{D76D1BAD-73C6-4DB2-843F-A2EEFE6310C8}" type="presOf" srcId="{E8288404-9CEF-4E21-82AE-9FAA610C3555}" destId="{0AC87A62-64F7-43CC-B54B-F7198D87C4D6}" srcOrd="0" destOrd="0" presId="urn:microsoft.com/office/officeart/2005/8/layout/default"/>
    <dgm:cxn modelId="{F52737E7-55A1-4453-A0BF-803FE68014FE}" type="presOf" srcId="{DEC3E959-3EB8-4BC1-B48E-E6E8D5B65C10}" destId="{6F40663D-C8DF-4E8E-89FA-4D23C139CEA2}" srcOrd="0" destOrd="0" presId="urn:microsoft.com/office/officeart/2005/8/layout/default"/>
    <dgm:cxn modelId="{14F8BA94-708E-4869-A39E-80259AE3A2F9}" type="presParOf" srcId="{C8CD9CC8-C0E2-42C5-9EA3-52763788B105}" destId="{0AC87A62-64F7-43CC-B54B-F7198D87C4D6}" srcOrd="0" destOrd="0" presId="urn:microsoft.com/office/officeart/2005/8/layout/default"/>
    <dgm:cxn modelId="{156F046C-D8E1-43A8-9A64-4CB90D5FECD8}" type="presParOf" srcId="{C8CD9CC8-C0E2-42C5-9EA3-52763788B105}" destId="{7612ECED-8B44-4947-906F-A2FA03376343}" srcOrd="1" destOrd="0" presId="urn:microsoft.com/office/officeart/2005/8/layout/default"/>
    <dgm:cxn modelId="{A44DB5A1-0BFD-4EB1-B9FD-B8A3779B84C1}" type="presParOf" srcId="{C8CD9CC8-C0E2-42C5-9EA3-52763788B105}" destId="{6F40663D-C8DF-4E8E-89FA-4D23C139CEA2}" srcOrd="2" destOrd="0" presId="urn:microsoft.com/office/officeart/2005/8/layout/default"/>
    <dgm:cxn modelId="{A9E4C528-1C09-474E-9062-D9A8E6F8C0B8}" type="presParOf" srcId="{C8CD9CC8-C0E2-42C5-9EA3-52763788B105}" destId="{C938998C-056A-4388-A6D0-8210C2034E92}" srcOrd="3" destOrd="0" presId="urn:microsoft.com/office/officeart/2005/8/layout/default"/>
    <dgm:cxn modelId="{9AD70B9B-C632-4872-96B2-4FA5CED6542E}" type="presParOf" srcId="{C8CD9CC8-C0E2-42C5-9EA3-52763788B105}" destId="{7EFFE2E8-CBA6-4B58-890B-8B767E74C6F6}" srcOrd="4"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11EDFF-0D63-47C1-93FB-75CBAC861FF0}">
      <dsp:nvSpPr>
        <dsp:cNvPr id="0" name=""/>
        <dsp:cNvSpPr/>
      </dsp:nvSpPr>
      <dsp:spPr>
        <a:xfrm>
          <a:off x="48170" y="660"/>
          <a:ext cx="2210431" cy="1326259"/>
        </a:xfrm>
        <a:prstGeom prst="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0" i="0" kern="1200" dirty="0">
              <a:effectLst/>
              <a:latin typeface="Times New Roman" panose="02020603050405020304" pitchFamily="18" charset="0"/>
              <a:cs typeface="Times New Roman" panose="02020603050405020304" pitchFamily="18" charset="0"/>
            </a:rPr>
            <a:t>Splitting text into individual words or tokens.</a:t>
          </a:r>
          <a:endParaRPr lang="en-US" sz="2400" kern="1200" dirty="0">
            <a:latin typeface="Times New Roman" panose="02020603050405020304" pitchFamily="18" charset="0"/>
            <a:cs typeface="Times New Roman" panose="02020603050405020304" pitchFamily="18" charset="0"/>
          </a:endParaRPr>
        </a:p>
      </dsp:txBody>
      <dsp:txXfrm>
        <a:off x="48170" y="660"/>
        <a:ext cx="2210431" cy="1326259"/>
      </dsp:txXfrm>
    </dsp:sp>
    <dsp:sp modelId="{1845E4E1-F324-4519-9096-C3EEEFFB335B}">
      <dsp:nvSpPr>
        <dsp:cNvPr id="0" name=""/>
        <dsp:cNvSpPr/>
      </dsp:nvSpPr>
      <dsp:spPr>
        <a:xfrm>
          <a:off x="2479645" y="660"/>
          <a:ext cx="2210431" cy="1326259"/>
        </a:xfrm>
        <a:prstGeom prst="rect">
          <a:avLst/>
        </a:prstGeom>
        <a:solidFill>
          <a:schemeClr val="accent3">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0" i="0" kern="1200">
              <a:latin typeface="Times New Roman" panose="02020603050405020304" pitchFamily="18" charset="0"/>
              <a:cs typeface="Times New Roman" panose="02020603050405020304" pitchFamily="18" charset="0"/>
            </a:rPr>
            <a:t>Converting text to lowercase</a:t>
          </a:r>
          <a:endParaRPr lang="en-US" sz="2400" kern="1200">
            <a:latin typeface="Times New Roman" panose="02020603050405020304" pitchFamily="18" charset="0"/>
            <a:cs typeface="Times New Roman" panose="02020603050405020304" pitchFamily="18" charset="0"/>
          </a:endParaRPr>
        </a:p>
      </dsp:txBody>
      <dsp:txXfrm>
        <a:off x="2479645" y="660"/>
        <a:ext cx="2210431" cy="1326259"/>
      </dsp:txXfrm>
    </dsp:sp>
    <dsp:sp modelId="{2357C7D2-83A5-4391-BF86-747C7B067469}">
      <dsp:nvSpPr>
        <dsp:cNvPr id="0" name=""/>
        <dsp:cNvSpPr/>
      </dsp:nvSpPr>
      <dsp:spPr>
        <a:xfrm>
          <a:off x="4911120" y="660"/>
          <a:ext cx="2210431" cy="1326259"/>
        </a:xfrm>
        <a:prstGeom prst="rect">
          <a:avLst/>
        </a:prstGeom>
        <a:solidFill>
          <a:schemeClr val="accent4">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0" i="0" kern="1200">
              <a:latin typeface="Times New Roman" panose="02020603050405020304" pitchFamily="18" charset="0"/>
              <a:cs typeface="Times New Roman" panose="02020603050405020304" pitchFamily="18" charset="0"/>
            </a:rPr>
            <a:t>Removing punctuation</a:t>
          </a:r>
          <a:endParaRPr lang="en-US" sz="2400" kern="1200">
            <a:latin typeface="Times New Roman" panose="02020603050405020304" pitchFamily="18" charset="0"/>
            <a:cs typeface="Times New Roman" panose="02020603050405020304" pitchFamily="18" charset="0"/>
          </a:endParaRPr>
        </a:p>
      </dsp:txBody>
      <dsp:txXfrm>
        <a:off x="4911120" y="660"/>
        <a:ext cx="2210431" cy="1326259"/>
      </dsp:txXfrm>
    </dsp:sp>
    <dsp:sp modelId="{B333AE37-FD28-4D5B-9B1F-DD5A65769A5E}">
      <dsp:nvSpPr>
        <dsp:cNvPr id="0" name=""/>
        <dsp:cNvSpPr/>
      </dsp:nvSpPr>
      <dsp:spPr>
        <a:xfrm>
          <a:off x="7342595" y="660"/>
          <a:ext cx="2210431" cy="1326259"/>
        </a:xfrm>
        <a:prstGeom prst="rect">
          <a:avLst/>
        </a:prstGeom>
        <a:solidFill>
          <a:schemeClr val="accent5">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0" i="0" kern="1200">
              <a:latin typeface="Times New Roman" panose="02020603050405020304" pitchFamily="18" charset="0"/>
              <a:cs typeface="Times New Roman" panose="02020603050405020304" pitchFamily="18" charset="0"/>
            </a:rPr>
            <a:t>Stop word removal</a:t>
          </a:r>
          <a:endParaRPr lang="en-US" sz="2400" kern="1200">
            <a:latin typeface="Times New Roman" panose="02020603050405020304" pitchFamily="18" charset="0"/>
            <a:cs typeface="Times New Roman" panose="02020603050405020304" pitchFamily="18" charset="0"/>
          </a:endParaRPr>
        </a:p>
      </dsp:txBody>
      <dsp:txXfrm>
        <a:off x="7342595" y="660"/>
        <a:ext cx="2210431" cy="1326259"/>
      </dsp:txXfrm>
    </dsp:sp>
    <dsp:sp modelId="{D68A9F79-4A55-456A-B47D-E37C420B1903}">
      <dsp:nvSpPr>
        <dsp:cNvPr id="0" name=""/>
        <dsp:cNvSpPr/>
      </dsp:nvSpPr>
      <dsp:spPr>
        <a:xfrm>
          <a:off x="2479645" y="1547963"/>
          <a:ext cx="2210431" cy="1326259"/>
        </a:xfrm>
        <a:prstGeom prst="rect">
          <a:avLst/>
        </a:prstGeom>
        <a:solidFill>
          <a:schemeClr val="accent6">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0" i="0" kern="1200">
              <a:latin typeface="Times New Roman" panose="02020603050405020304" pitchFamily="18" charset="0"/>
              <a:cs typeface="Times New Roman" panose="02020603050405020304" pitchFamily="18" charset="0"/>
            </a:rPr>
            <a:t>Stemming</a:t>
          </a:r>
          <a:endParaRPr lang="en-US" sz="2400" kern="1200">
            <a:latin typeface="Times New Roman" panose="02020603050405020304" pitchFamily="18" charset="0"/>
            <a:cs typeface="Times New Roman" panose="02020603050405020304" pitchFamily="18" charset="0"/>
          </a:endParaRPr>
        </a:p>
      </dsp:txBody>
      <dsp:txXfrm>
        <a:off x="2479645" y="1547963"/>
        <a:ext cx="2210431" cy="1326259"/>
      </dsp:txXfrm>
    </dsp:sp>
    <dsp:sp modelId="{B59456DA-9FDD-43A6-8730-CF7BD4FE5D12}">
      <dsp:nvSpPr>
        <dsp:cNvPr id="0" name=""/>
        <dsp:cNvSpPr/>
      </dsp:nvSpPr>
      <dsp:spPr>
        <a:xfrm>
          <a:off x="4911120" y="1547963"/>
          <a:ext cx="2210431" cy="1326259"/>
        </a:xfrm>
        <a:prstGeom prst="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0" i="0" kern="1200">
              <a:latin typeface="Times New Roman" panose="02020603050405020304" pitchFamily="18" charset="0"/>
              <a:cs typeface="Times New Roman" panose="02020603050405020304" pitchFamily="18" charset="0"/>
            </a:rPr>
            <a:t>lemmatizing words</a:t>
          </a:r>
          <a:endParaRPr lang="en-US" sz="2400" kern="1200">
            <a:latin typeface="Times New Roman" panose="02020603050405020304" pitchFamily="18" charset="0"/>
            <a:cs typeface="Times New Roman" panose="02020603050405020304" pitchFamily="18" charset="0"/>
          </a:endParaRPr>
        </a:p>
      </dsp:txBody>
      <dsp:txXfrm>
        <a:off x="4911120" y="1547963"/>
        <a:ext cx="2210431" cy="132625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AC87A62-64F7-43CC-B54B-F7198D87C4D6}">
      <dsp:nvSpPr>
        <dsp:cNvPr id="0" name=""/>
        <dsp:cNvSpPr/>
      </dsp:nvSpPr>
      <dsp:spPr>
        <a:xfrm>
          <a:off x="0" y="437351"/>
          <a:ext cx="2948389" cy="1769033"/>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Font typeface="Arial" panose="020B0604020202020204" pitchFamily="34" charset="0"/>
            <a:buNone/>
          </a:pPr>
          <a:r>
            <a:rPr lang="en-US" sz="1800" b="0" i="0" kern="1200" dirty="0"/>
            <a:t>Latent Dirichlet Allocation (LDA): </a:t>
          </a:r>
        </a:p>
        <a:p>
          <a:pPr marL="0" lvl="0" indent="0" algn="ctr" defTabSz="800100">
            <a:lnSpc>
              <a:spcPct val="90000"/>
            </a:lnSpc>
            <a:spcBef>
              <a:spcPct val="0"/>
            </a:spcBef>
            <a:spcAft>
              <a:spcPct val="35000"/>
            </a:spcAft>
            <a:buFont typeface="Arial" panose="020B0604020202020204" pitchFamily="34" charset="0"/>
            <a:buNone/>
          </a:pPr>
          <a:r>
            <a:rPr lang="en-US" sz="1800" b="0" i="0" kern="1200" dirty="0"/>
            <a:t>LDA is a popular topic modeling algorithm that is relatively easy to understand and implement.</a:t>
          </a:r>
        </a:p>
      </dsp:txBody>
      <dsp:txXfrm>
        <a:off x="0" y="437351"/>
        <a:ext cx="2948389" cy="1769033"/>
      </dsp:txXfrm>
    </dsp:sp>
    <dsp:sp modelId="{6F40663D-C8DF-4E8E-89FA-4D23C139CEA2}">
      <dsp:nvSpPr>
        <dsp:cNvPr id="0" name=""/>
        <dsp:cNvSpPr/>
      </dsp:nvSpPr>
      <dsp:spPr>
        <a:xfrm>
          <a:off x="3243228" y="437351"/>
          <a:ext cx="2948389" cy="1769033"/>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Font typeface="Arial" panose="020B0604020202020204" pitchFamily="34" charset="0"/>
            <a:buNone/>
          </a:pPr>
          <a:r>
            <a:rPr lang="en-US" sz="1800" b="0" i="0" kern="1200" dirty="0"/>
            <a:t>Probabilistic Latent Semantic Analysis (PLSA): </a:t>
          </a:r>
        </a:p>
        <a:p>
          <a:pPr marL="0" lvl="0" indent="0" algn="ctr" defTabSz="800100">
            <a:lnSpc>
              <a:spcPct val="90000"/>
            </a:lnSpc>
            <a:spcBef>
              <a:spcPct val="0"/>
            </a:spcBef>
            <a:spcAft>
              <a:spcPct val="35000"/>
            </a:spcAft>
            <a:buFont typeface="Arial" panose="020B0604020202020204" pitchFamily="34" charset="0"/>
            <a:buNone/>
          </a:pPr>
          <a:r>
            <a:rPr lang="en-US" sz="1800" b="0" i="0" kern="1200" dirty="0"/>
            <a:t>PLSA is another popular topic modeling algorithm that is similar to LDA.</a:t>
          </a:r>
        </a:p>
      </dsp:txBody>
      <dsp:txXfrm>
        <a:off x="3243228" y="437351"/>
        <a:ext cx="2948389" cy="1769033"/>
      </dsp:txXfrm>
    </dsp:sp>
    <dsp:sp modelId="{7EFFE2E8-CBA6-4B58-890B-8B767E74C6F6}">
      <dsp:nvSpPr>
        <dsp:cNvPr id="0" name=""/>
        <dsp:cNvSpPr/>
      </dsp:nvSpPr>
      <dsp:spPr>
        <a:xfrm>
          <a:off x="6486457" y="437351"/>
          <a:ext cx="2948389" cy="1769033"/>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Font typeface="Arial" panose="020B0604020202020204" pitchFamily="34" charset="0"/>
            <a:buNone/>
          </a:pPr>
          <a:r>
            <a:rPr lang="en-US" sz="1800" b="0" i="0" kern="1200" dirty="0"/>
            <a:t>Non-negative Matrix Factorization (NMF): </a:t>
          </a:r>
        </a:p>
        <a:p>
          <a:pPr marL="0" lvl="0" indent="0" algn="ctr" defTabSz="800100">
            <a:lnSpc>
              <a:spcPct val="90000"/>
            </a:lnSpc>
            <a:spcBef>
              <a:spcPct val="0"/>
            </a:spcBef>
            <a:spcAft>
              <a:spcPct val="35000"/>
            </a:spcAft>
            <a:buFont typeface="Arial" panose="020B0604020202020204" pitchFamily="34" charset="0"/>
            <a:buNone/>
          </a:pPr>
          <a:r>
            <a:rPr lang="en-US" sz="1800" b="0" i="0" kern="1200" dirty="0"/>
            <a:t>NMF is a topic modeling algorithm that is often used for image analysis.</a:t>
          </a:r>
        </a:p>
      </dsp:txBody>
      <dsp:txXfrm>
        <a:off x="6486457" y="437351"/>
        <a:ext cx="2948389" cy="1769033"/>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95B66E5-15AA-4745-8A67-3CE257BEE39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4" name="Footer Placeholder 3">
            <a:extLst>
              <a:ext uri="{FF2B5EF4-FFF2-40B4-BE49-F238E27FC236}">
                <a16:creationId xmlns:a16="http://schemas.microsoft.com/office/drawing/2014/main" id="{AC844A45-21B3-834A-A491-E4E4B9DC117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AC039FDB-18A0-074D-8BA3-A4C3DE896AF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E6D13E5-4CEC-3A4A-8E5D-AFCEE7512EEC}" type="slidenum">
              <a:t>‹#›</a:t>
            </a:fld>
            <a:endParaRPr lang="en-US" dirty="0"/>
          </a:p>
        </p:txBody>
      </p:sp>
    </p:spTree>
    <p:extLst>
      <p:ext uri="{BB962C8B-B14F-4D97-AF65-F5344CB8AC3E}">
        <p14:creationId xmlns:p14="http://schemas.microsoft.com/office/powerpoint/2010/main" val="265322844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EE7A52F-9D89-7442-A8E9-48D1527B5F6B}" type="datetimeFigureOut">
              <a:rPr lang="en-US" smtClean="0"/>
              <a:t>5/3/2023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89C7E07-3C67-C64C-8DA0-0404F6303970}" type="slidenum">
              <a:rPr lang="en-US" smtClean="0"/>
              <a:t>‹#›</a:t>
            </a:fld>
            <a:endParaRPr lang="en-US" dirty="0"/>
          </a:p>
        </p:txBody>
      </p:sp>
    </p:spTree>
    <p:extLst>
      <p:ext uri="{BB962C8B-B14F-4D97-AF65-F5344CB8AC3E}">
        <p14:creationId xmlns:p14="http://schemas.microsoft.com/office/powerpoint/2010/main" val="40325283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17</a:t>
            </a:fld>
            <a:endParaRPr lang="en-US" dirty="0"/>
          </a:p>
        </p:txBody>
      </p:sp>
    </p:spTree>
    <p:extLst>
      <p:ext uri="{BB962C8B-B14F-4D97-AF65-F5344CB8AC3E}">
        <p14:creationId xmlns:p14="http://schemas.microsoft.com/office/powerpoint/2010/main" val="182389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34F9000-8418-46FD-AD73-E8AE9DE282AC}" type="datetime4">
              <a:rPr lang="en-US" smtClean="0"/>
              <a:t>May 3, 2023</a:t>
            </a:fld>
            <a:endParaRPr lang="en-US" dirty="0">
              <a:latin typeface="+mn-lt"/>
            </a:endParaRPr>
          </a:p>
        </p:txBody>
      </p:sp>
      <p:sp>
        <p:nvSpPr>
          <p:cNvPr id="5" name="Footer Placeholder 4"/>
          <p:cNvSpPr>
            <a:spLocks noGrp="1"/>
          </p:cNvSpPr>
          <p:nvPr>
            <p:ph type="ftr" sz="quarter" idx="11"/>
          </p:nvPr>
        </p:nvSpPr>
        <p:spPr/>
        <p:txBody>
          <a:bodyPr/>
          <a:lstStyle/>
          <a:p>
            <a:r>
              <a:rPr lang="en-US"/>
              <a:t>Annual Review</a:t>
            </a:r>
            <a:endParaRPr lang="en-US" b="0" dirty="0"/>
          </a:p>
        </p:txBody>
      </p:sp>
      <p:sp>
        <p:nvSpPr>
          <p:cNvPr id="6" name="Slide Number Placeholder 5"/>
          <p:cNvSpPr>
            <a:spLocks noGrp="1"/>
          </p:cNvSpPr>
          <p:nvPr>
            <p:ph type="sldNum" sz="quarter" idx="12"/>
          </p:nvPr>
        </p:nvSpPr>
        <p:spPr/>
        <p:txBody>
          <a:bodyPr/>
          <a:lstStyle/>
          <a:p>
            <a:fld id="{294A09A9-5501-47C1-A89A-A340965A2BE2}" type="slidenum">
              <a:rPr lang="en-US" smtClean="0"/>
              <a:pPr/>
              <a:t>‹#›</a:t>
            </a:fld>
            <a:endParaRPr lang="en-US" dirty="0">
              <a:latin typeface="+mn-lt"/>
            </a:endParaRPr>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61594575"/>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34F9000-8418-46FD-AD73-E8AE9DE282AC}" type="datetime4">
              <a:rPr lang="en-US" smtClean="0"/>
              <a:t>May 3, 2023</a:t>
            </a:fld>
            <a:endParaRPr lang="en-US" dirty="0">
              <a:latin typeface="+mn-lt"/>
            </a:endParaRPr>
          </a:p>
        </p:txBody>
      </p:sp>
      <p:sp>
        <p:nvSpPr>
          <p:cNvPr id="5" name="Footer Placeholder 4"/>
          <p:cNvSpPr>
            <a:spLocks noGrp="1"/>
          </p:cNvSpPr>
          <p:nvPr>
            <p:ph type="ftr" sz="quarter" idx="11"/>
          </p:nvPr>
        </p:nvSpPr>
        <p:spPr/>
        <p:txBody>
          <a:bodyPr/>
          <a:lstStyle/>
          <a:p>
            <a:r>
              <a:rPr lang="en-US"/>
              <a:t>Annual Review</a:t>
            </a:r>
            <a:endParaRPr lang="en-US" b="0" dirty="0"/>
          </a:p>
        </p:txBody>
      </p:sp>
      <p:sp>
        <p:nvSpPr>
          <p:cNvPr id="6" name="Slide Number Placeholder 5"/>
          <p:cNvSpPr>
            <a:spLocks noGrp="1"/>
          </p:cNvSpPr>
          <p:nvPr>
            <p:ph type="sldNum" sz="quarter" idx="12"/>
          </p:nvPr>
        </p:nvSpPr>
        <p:spPr/>
        <p:txBody>
          <a:bodyPr/>
          <a:lstStyle/>
          <a:p>
            <a:fld id="{294A09A9-5501-47C1-A89A-A340965A2BE2}" type="slidenum">
              <a:rPr lang="en-US" smtClean="0"/>
              <a:pPr/>
              <a:t>‹#›</a:t>
            </a:fld>
            <a:endParaRPr lang="en-US" dirty="0">
              <a:latin typeface="+mn-lt"/>
            </a:endParaRPr>
          </a:p>
        </p:txBody>
      </p:sp>
    </p:spTree>
    <p:extLst>
      <p:ext uri="{BB962C8B-B14F-4D97-AF65-F5344CB8AC3E}">
        <p14:creationId xmlns:p14="http://schemas.microsoft.com/office/powerpoint/2010/main" val="2521433932"/>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34F9000-8418-46FD-AD73-E8AE9DE282AC}" type="datetime4">
              <a:rPr lang="en-US" smtClean="0"/>
              <a:t>May 3, 2023</a:t>
            </a:fld>
            <a:endParaRPr lang="en-US" dirty="0">
              <a:latin typeface="+mn-lt"/>
            </a:endParaRPr>
          </a:p>
        </p:txBody>
      </p:sp>
      <p:sp>
        <p:nvSpPr>
          <p:cNvPr id="5" name="Footer Placeholder 4"/>
          <p:cNvSpPr>
            <a:spLocks noGrp="1"/>
          </p:cNvSpPr>
          <p:nvPr>
            <p:ph type="ftr" sz="quarter" idx="11"/>
          </p:nvPr>
        </p:nvSpPr>
        <p:spPr/>
        <p:txBody>
          <a:bodyPr/>
          <a:lstStyle/>
          <a:p>
            <a:r>
              <a:rPr lang="en-US"/>
              <a:t>Annual Review</a:t>
            </a:r>
            <a:endParaRPr lang="en-US" b="0" dirty="0"/>
          </a:p>
        </p:txBody>
      </p:sp>
      <p:sp>
        <p:nvSpPr>
          <p:cNvPr id="6" name="Slide Number Placeholder 5"/>
          <p:cNvSpPr>
            <a:spLocks noGrp="1"/>
          </p:cNvSpPr>
          <p:nvPr>
            <p:ph type="sldNum" sz="quarter" idx="12"/>
          </p:nvPr>
        </p:nvSpPr>
        <p:spPr/>
        <p:txBody>
          <a:bodyPr/>
          <a:lstStyle/>
          <a:p>
            <a:fld id="{294A09A9-5501-47C1-A89A-A340965A2BE2}" type="slidenum">
              <a:rPr lang="en-US" smtClean="0"/>
              <a:pPr/>
              <a:t>‹#›</a:t>
            </a:fld>
            <a:endParaRPr lang="en-US" dirty="0">
              <a:latin typeface="+mn-lt"/>
            </a:endParaRPr>
          </a:p>
        </p:txBody>
      </p:sp>
    </p:spTree>
    <p:extLst>
      <p:ext uri="{BB962C8B-B14F-4D97-AF65-F5344CB8AC3E}">
        <p14:creationId xmlns:p14="http://schemas.microsoft.com/office/powerpoint/2010/main" val="3108657555"/>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Introduction">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C82066DD-D313-D148-89C7-338EB873A730}"/>
              </a:ext>
            </a:extLst>
          </p:cNvPr>
          <p:cNvGrpSpPr>
            <a:grpSpLocks/>
          </p:cNvGrpSpPr>
          <p:nvPr userDrawn="1"/>
        </p:nvGrpSpPr>
        <p:grpSpPr bwMode="auto">
          <a:xfrm rot="16200000" flipV="1">
            <a:off x="0" y="3900132"/>
            <a:ext cx="2959226" cy="2959226"/>
            <a:chOff x="0" y="12289"/>
            <a:chExt cx="3550" cy="3551"/>
          </a:xfrm>
        </p:grpSpPr>
        <p:sp>
          <p:nvSpPr>
            <p:cNvPr id="15" name="Freeform 14">
              <a:extLst>
                <a:ext uri="{FF2B5EF4-FFF2-40B4-BE49-F238E27FC236}">
                  <a16:creationId xmlns:a16="http://schemas.microsoft.com/office/drawing/2014/main" id="{A5BBD7C7-99D1-E841-A081-6912D1F2B855}"/>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6" name="Freeform 15">
              <a:extLst>
                <a:ext uri="{FF2B5EF4-FFF2-40B4-BE49-F238E27FC236}">
                  <a16:creationId xmlns:a16="http://schemas.microsoft.com/office/drawing/2014/main" id="{227A14EE-CB79-754A-8B19-EB9874B3158E}"/>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9" name="Freeform 18">
              <a:extLst>
                <a:ext uri="{FF2B5EF4-FFF2-40B4-BE49-F238E27FC236}">
                  <a16:creationId xmlns:a16="http://schemas.microsoft.com/office/drawing/2014/main" id="{35B38B80-C3D3-4C47-B468-C41A8FF36F2A}"/>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
        <p:nvSpPr>
          <p:cNvPr id="14" name="Picture Placeholder 2">
            <a:extLst>
              <a:ext uri="{FF2B5EF4-FFF2-40B4-BE49-F238E27FC236}">
                <a16:creationId xmlns:a16="http://schemas.microsoft.com/office/drawing/2014/main" id="{F0C4E8C2-3240-594A-9D5E-1BCD1AF44C5E}"/>
              </a:ext>
            </a:extLst>
          </p:cNvPr>
          <p:cNvSpPr>
            <a:spLocks noGrp="1"/>
          </p:cNvSpPr>
          <p:nvPr>
            <p:ph type="pic" sz="quarter" idx="13"/>
          </p:nvPr>
        </p:nvSpPr>
        <p:spPr>
          <a:xfrm>
            <a:off x="6096000" y="-22543"/>
            <a:ext cx="6096000" cy="6903086"/>
          </a:xfrm>
        </p:spPr>
        <p:txBody>
          <a:bodyPr/>
          <a:lstStyle/>
          <a:p>
            <a:r>
              <a:rPr lang="en-US"/>
              <a:t>Click icon to add picture</a:t>
            </a:r>
            <a:endParaRPr lang="en-US" dirty="0"/>
          </a:p>
        </p:txBody>
      </p:sp>
      <p:sp>
        <p:nvSpPr>
          <p:cNvPr id="9" name="Title 1">
            <a:extLst>
              <a:ext uri="{FF2B5EF4-FFF2-40B4-BE49-F238E27FC236}">
                <a16:creationId xmlns:a16="http://schemas.microsoft.com/office/drawing/2014/main" id="{A5C37098-CEB2-1E45-989B-3DD92F3B1A30}"/>
              </a:ext>
            </a:extLst>
          </p:cNvPr>
          <p:cNvSpPr>
            <a:spLocks noGrp="1"/>
          </p:cNvSpPr>
          <p:nvPr>
            <p:ph type="title"/>
          </p:nvPr>
        </p:nvSpPr>
        <p:spPr>
          <a:xfrm>
            <a:off x="964023" y="879063"/>
            <a:ext cx="4941477" cy="610863"/>
          </a:xfrm>
          <a:prstGeom prst="rect">
            <a:avLst/>
          </a:prstGeom>
        </p:spPr>
        <p:txBody>
          <a:bodyPr lIns="0" tIns="0" rIns="0" bIns="0" anchor="b" anchorCtr="0">
            <a:normAutofit/>
          </a:bodyPr>
          <a:lstStyle>
            <a:lvl1pPr>
              <a:defRPr sz="4400" b="1" i="0">
                <a:latin typeface="+mj-lt"/>
              </a:defRPr>
            </a:lvl1pPr>
          </a:lstStyle>
          <a:p>
            <a:r>
              <a:rPr lang="en-US"/>
              <a:t>Click to edit Master title style</a:t>
            </a:r>
            <a:endParaRPr lang="en-US" dirty="0"/>
          </a:p>
        </p:txBody>
      </p:sp>
      <p:cxnSp>
        <p:nvCxnSpPr>
          <p:cNvPr id="17" name="Straight Connector 16">
            <a:extLst>
              <a:ext uri="{FF2B5EF4-FFF2-40B4-BE49-F238E27FC236}">
                <a16:creationId xmlns:a16="http://schemas.microsoft.com/office/drawing/2014/main" id="{1D23F761-57FC-3649-AE84-0C3EF95EF561}"/>
              </a:ext>
            </a:extLst>
          </p:cNvPr>
          <p:cNvCxnSpPr>
            <a:cxnSpLocks/>
          </p:cNvCxnSpPr>
          <p:nvPr userDrawn="1"/>
        </p:nvCxnSpPr>
        <p:spPr>
          <a:xfrm>
            <a:off x="952500" y="1939108"/>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18" name="Text Placeholder 29">
            <a:extLst>
              <a:ext uri="{FF2B5EF4-FFF2-40B4-BE49-F238E27FC236}">
                <a16:creationId xmlns:a16="http://schemas.microsoft.com/office/drawing/2014/main" id="{E66F2BC9-2F8A-1543-9AFD-9BAB0E75B31C}"/>
              </a:ext>
            </a:extLst>
          </p:cNvPr>
          <p:cNvSpPr>
            <a:spLocks noGrp="1"/>
          </p:cNvSpPr>
          <p:nvPr>
            <p:ph type="body" sz="quarter" idx="11"/>
          </p:nvPr>
        </p:nvSpPr>
        <p:spPr>
          <a:xfrm>
            <a:off x="952499" y="2289363"/>
            <a:ext cx="4572001" cy="2795232"/>
          </a:xfrm>
        </p:spPr>
        <p:txBody>
          <a:bodyPr lIns="0" tIns="0" rIns="0" bIns="0">
            <a:noAutofit/>
          </a:bodyPr>
          <a:lstStyle>
            <a:lvl1pPr marL="0" indent="0">
              <a:lnSpc>
                <a:spcPct val="100000"/>
              </a:lnSpc>
              <a:buNone/>
              <a:defRPr sz="16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2" name="Date Placeholder 1">
            <a:extLst>
              <a:ext uri="{FF2B5EF4-FFF2-40B4-BE49-F238E27FC236}">
                <a16:creationId xmlns:a16="http://schemas.microsoft.com/office/drawing/2014/main" id="{CA64E0B3-57C5-4DAF-8531-F39610E77C09}"/>
              </a:ext>
            </a:extLst>
          </p:cNvPr>
          <p:cNvSpPr>
            <a:spLocks noGrp="1"/>
          </p:cNvSpPr>
          <p:nvPr>
            <p:ph type="dt" sz="half" idx="14"/>
          </p:nvPr>
        </p:nvSpPr>
        <p:spPr/>
        <p:txBody>
          <a:bodyPr/>
          <a:lstStyle/>
          <a:p>
            <a:fld id="{81629F52-78DF-445A-85AE-6FD5F7D44F85}" type="datetime4">
              <a:rPr lang="en-US" smtClean="0"/>
              <a:t>May 3, 2023</a:t>
            </a:fld>
            <a:endParaRPr lang="en-US" dirty="0">
              <a:latin typeface="+mn-lt"/>
            </a:endParaRPr>
          </a:p>
        </p:txBody>
      </p:sp>
      <p:sp>
        <p:nvSpPr>
          <p:cNvPr id="3" name="Footer Placeholder 2">
            <a:extLst>
              <a:ext uri="{FF2B5EF4-FFF2-40B4-BE49-F238E27FC236}">
                <a16:creationId xmlns:a16="http://schemas.microsoft.com/office/drawing/2014/main" id="{B7E0EC46-C626-4D58-AB64-0B3B850D1482}"/>
              </a:ext>
            </a:extLst>
          </p:cNvPr>
          <p:cNvSpPr>
            <a:spLocks noGrp="1"/>
          </p:cNvSpPr>
          <p:nvPr>
            <p:ph type="ftr" sz="quarter" idx="15"/>
          </p:nvPr>
        </p:nvSpPr>
        <p:spPr/>
        <p:txBody>
          <a:bodyPr/>
          <a:lstStyle/>
          <a:p>
            <a:r>
              <a:rPr lang="en-US"/>
              <a:t>Annual Review</a:t>
            </a:r>
            <a:endParaRPr lang="en-US" b="0" dirty="0"/>
          </a:p>
        </p:txBody>
      </p:sp>
      <p:sp>
        <p:nvSpPr>
          <p:cNvPr id="4" name="Slide Number Placeholder 3">
            <a:extLst>
              <a:ext uri="{FF2B5EF4-FFF2-40B4-BE49-F238E27FC236}">
                <a16:creationId xmlns:a16="http://schemas.microsoft.com/office/drawing/2014/main" id="{8F25D00C-8F5C-4528-87FA-F9431D967555}"/>
              </a:ext>
            </a:extLst>
          </p:cNvPr>
          <p:cNvSpPr>
            <a:spLocks noGrp="1"/>
          </p:cNvSpPr>
          <p:nvPr>
            <p:ph type="sldNum" sz="quarter" idx="16"/>
          </p:nvPr>
        </p:nvSpPr>
        <p:spPr/>
        <p:txBody>
          <a:bodyPr/>
          <a:lstStyle/>
          <a:p>
            <a:fld id="{294A09A9-5501-47C1-A89A-A340965A2BE2}" type="slidenum">
              <a:rPr lang="en-US" smtClean="0"/>
              <a:pPr/>
              <a:t>‹#›</a:t>
            </a:fld>
            <a:endParaRPr lang="en-US" dirty="0">
              <a:latin typeface="+mn-lt"/>
            </a:endParaRPr>
          </a:p>
        </p:txBody>
      </p:sp>
    </p:spTree>
    <p:extLst>
      <p:ext uri="{BB962C8B-B14F-4D97-AF65-F5344CB8AC3E}">
        <p14:creationId xmlns:p14="http://schemas.microsoft.com/office/powerpoint/2010/main" val="2143497094"/>
      </p:ext>
    </p:extLst>
  </p:cSld>
  <p:clrMapOvr>
    <a:masterClrMapping/>
  </p:clrMapOvr>
  <p:extLst>
    <p:ext uri="{DCECCB84-F9BA-43D5-87BE-67443E8EF086}">
      <p15:sldGuideLst xmlns:p15="http://schemas.microsoft.com/office/powerpoint/2012/main">
        <p15:guide id="1" pos="600">
          <p15:clr>
            <a:srgbClr val="FBAE40"/>
          </p15:clr>
        </p15:guide>
        <p15:guide id="6" pos="3480">
          <p15:clr>
            <a:srgbClr val="FBAE40"/>
          </p15:clr>
        </p15:guide>
        <p15:guide id="7" orient="horz" pos="1440">
          <p15:clr>
            <a:srgbClr val="FBAE40"/>
          </p15:clr>
        </p15:guide>
        <p15:guide id="9" orient="horz" pos="1224">
          <p15:clr>
            <a:srgbClr val="FBAE40"/>
          </p15:clr>
        </p15:guide>
        <p15:guide id="10" orient="horz" pos="552">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3 col">
    <p:bg>
      <p:bgPr>
        <a:solidFill>
          <a:schemeClr val="tx1"/>
        </a:solidFill>
        <a:effectLst/>
      </p:bgPr>
    </p:bg>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868B08E5-2F7C-7749-8BDF-386EAF974BB0}"/>
              </a:ext>
            </a:extLst>
          </p:cNvPr>
          <p:cNvGrpSpPr>
            <a:grpSpLocks/>
          </p:cNvGrpSpPr>
          <p:nvPr userDrawn="1"/>
        </p:nvGrpSpPr>
        <p:grpSpPr bwMode="auto">
          <a:xfrm rot="16200000" flipV="1">
            <a:off x="0" y="3900132"/>
            <a:ext cx="2959226" cy="2959226"/>
            <a:chOff x="0" y="12289"/>
            <a:chExt cx="3550" cy="3551"/>
          </a:xfrm>
        </p:grpSpPr>
        <p:sp>
          <p:nvSpPr>
            <p:cNvPr id="38" name="Freeform 37">
              <a:extLst>
                <a:ext uri="{FF2B5EF4-FFF2-40B4-BE49-F238E27FC236}">
                  <a16:creationId xmlns:a16="http://schemas.microsoft.com/office/drawing/2014/main" id="{F3E300C0-0B72-9048-9E16-2166E1A88FE2}"/>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39" name="Freeform 38">
              <a:extLst>
                <a:ext uri="{FF2B5EF4-FFF2-40B4-BE49-F238E27FC236}">
                  <a16:creationId xmlns:a16="http://schemas.microsoft.com/office/drawing/2014/main" id="{E4AA520D-9D51-3A42-B9B1-DF72169BC8DB}"/>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40" name="Freeform 39">
              <a:extLst>
                <a:ext uri="{FF2B5EF4-FFF2-40B4-BE49-F238E27FC236}">
                  <a16:creationId xmlns:a16="http://schemas.microsoft.com/office/drawing/2014/main" id="{D5F2735E-137C-DB47-AEF0-EFC871A32373}"/>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
        <p:nvSpPr>
          <p:cNvPr id="32" name="Title 1">
            <a:extLst>
              <a:ext uri="{FF2B5EF4-FFF2-40B4-BE49-F238E27FC236}">
                <a16:creationId xmlns:a16="http://schemas.microsoft.com/office/drawing/2014/main" id="{467E05B6-B7CB-1E4F-96BA-4B8CFE8B63D9}"/>
              </a:ext>
            </a:extLst>
          </p:cNvPr>
          <p:cNvSpPr>
            <a:spLocks noGrp="1"/>
          </p:cNvSpPr>
          <p:nvPr>
            <p:ph type="title"/>
          </p:nvPr>
        </p:nvSpPr>
        <p:spPr>
          <a:xfrm>
            <a:off x="964023" y="879063"/>
            <a:ext cx="4941477" cy="610863"/>
          </a:xfrm>
          <a:prstGeom prst="rect">
            <a:avLst/>
          </a:prstGeom>
        </p:spPr>
        <p:txBody>
          <a:bodyPr lIns="0" tIns="0" rIns="0" bIns="0" anchor="b" anchorCtr="0">
            <a:normAutofit/>
          </a:bodyPr>
          <a:lstStyle>
            <a:lvl1pPr>
              <a:defRPr sz="4400" b="1" i="0">
                <a:latin typeface="+mj-lt"/>
              </a:defRPr>
            </a:lvl1pPr>
          </a:lstStyle>
          <a:p>
            <a:r>
              <a:rPr lang="en-US"/>
              <a:t>Click to edit Master title style</a:t>
            </a:r>
            <a:endParaRPr lang="en-US" dirty="0"/>
          </a:p>
        </p:txBody>
      </p:sp>
      <p:cxnSp>
        <p:nvCxnSpPr>
          <p:cNvPr id="33" name="Straight Connector 32">
            <a:extLst>
              <a:ext uri="{FF2B5EF4-FFF2-40B4-BE49-F238E27FC236}">
                <a16:creationId xmlns:a16="http://schemas.microsoft.com/office/drawing/2014/main" id="{51DEB652-BD6A-BD41-B85E-704D2C41A1C4}"/>
              </a:ext>
            </a:extLst>
          </p:cNvPr>
          <p:cNvCxnSpPr>
            <a:cxnSpLocks/>
          </p:cNvCxnSpPr>
          <p:nvPr userDrawn="1"/>
        </p:nvCxnSpPr>
        <p:spPr>
          <a:xfrm>
            <a:off x="952500" y="1939108"/>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23" name="Text Placeholder 2">
            <a:extLst>
              <a:ext uri="{FF2B5EF4-FFF2-40B4-BE49-F238E27FC236}">
                <a16:creationId xmlns:a16="http://schemas.microsoft.com/office/drawing/2014/main" id="{A6147D10-E7D7-8F40-AF69-726398729333}"/>
              </a:ext>
            </a:extLst>
          </p:cNvPr>
          <p:cNvSpPr>
            <a:spLocks noGrp="1"/>
          </p:cNvSpPr>
          <p:nvPr>
            <p:ph type="body" idx="1"/>
          </p:nvPr>
        </p:nvSpPr>
        <p:spPr>
          <a:xfrm>
            <a:off x="952500" y="2300156"/>
            <a:ext cx="3036477" cy="404216"/>
          </a:xfrm>
          <a:prstGeom prst="rect">
            <a:avLst/>
          </a:prstGeom>
        </p:spPr>
        <p:txBody>
          <a:bodyPr vert="horz" lIns="0" tIns="0" rIns="0" bIns="0" rtlCol="0" anchor="t" anchorCtr="0">
            <a:normAutofit/>
          </a:bodyPr>
          <a:lstStyle>
            <a:lvl1pPr marL="0" indent="0">
              <a:buNone/>
              <a:defRPr lang="en-US" sz="1800" spc="0" baseline="0" dirty="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buNone/>
            </a:pPr>
            <a:r>
              <a:rPr lang="en-US"/>
              <a:t>Click to edit Master text styles</a:t>
            </a:r>
          </a:p>
        </p:txBody>
      </p:sp>
      <p:sp>
        <p:nvSpPr>
          <p:cNvPr id="27" name="Content Placeholder 3">
            <a:extLst>
              <a:ext uri="{FF2B5EF4-FFF2-40B4-BE49-F238E27FC236}">
                <a16:creationId xmlns:a16="http://schemas.microsoft.com/office/drawing/2014/main" id="{E81957B7-CEA6-A446-A203-471CF9A57FFD}"/>
              </a:ext>
            </a:extLst>
          </p:cNvPr>
          <p:cNvSpPr>
            <a:spLocks noGrp="1"/>
          </p:cNvSpPr>
          <p:nvPr>
            <p:ph sz="half" idx="2"/>
          </p:nvPr>
        </p:nvSpPr>
        <p:spPr>
          <a:xfrm>
            <a:off x="952500" y="2799146"/>
            <a:ext cx="3036477" cy="1942138"/>
          </a:xfrm>
          <a:prstGeom prst="rect">
            <a:avLst/>
          </a:prstGeom>
        </p:spPr>
        <p:txBody>
          <a:bodyPr lIns="0" tIns="0" rIns="0" bIns="0" anchor="t" anchorCtr="0">
            <a:normAutofit/>
          </a:bodyPr>
          <a:lstStyle>
            <a:lvl1pPr marL="285750" indent="-285750">
              <a:lnSpc>
                <a:spcPct val="100000"/>
              </a:lnSpc>
              <a:buFont typeface="Wingdings" pitchFamily="2" charset="2"/>
              <a:buChar char="§"/>
              <a:defRPr sz="1600">
                <a:latin typeface="+mn-lt"/>
              </a:defRPr>
            </a:lvl1pPr>
            <a:lvl2pPr>
              <a:defRPr sz="1600"/>
            </a:lvl2pPr>
            <a:lvl3pPr>
              <a:defRPr sz="1600"/>
            </a:lvl3pPr>
            <a:lvl4pPr>
              <a:defRPr sz="1600"/>
            </a:lvl4pPr>
            <a:lvl5pPr>
              <a:defRPr sz="1600"/>
            </a:lvl5pPr>
          </a:lstStyle>
          <a:p>
            <a:pPr lvl="0"/>
            <a:r>
              <a:rPr lang="en-US"/>
              <a:t>Click to edit Master text styles</a:t>
            </a:r>
          </a:p>
        </p:txBody>
      </p:sp>
      <p:sp>
        <p:nvSpPr>
          <p:cNvPr id="20" name="Text Placeholder 2">
            <a:extLst>
              <a:ext uri="{FF2B5EF4-FFF2-40B4-BE49-F238E27FC236}">
                <a16:creationId xmlns:a16="http://schemas.microsoft.com/office/drawing/2014/main" id="{057DFE0A-61D9-1B48-8196-EA94D04685DD}"/>
              </a:ext>
            </a:extLst>
          </p:cNvPr>
          <p:cNvSpPr>
            <a:spLocks noGrp="1"/>
          </p:cNvSpPr>
          <p:nvPr>
            <p:ph type="body" idx="10"/>
          </p:nvPr>
        </p:nvSpPr>
        <p:spPr>
          <a:xfrm>
            <a:off x="4569372" y="2300156"/>
            <a:ext cx="3036477" cy="404216"/>
          </a:xfrm>
          <a:prstGeom prst="rect">
            <a:avLst/>
          </a:prstGeom>
        </p:spPr>
        <p:txBody>
          <a:bodyPr vert="horz" lIns="0" tIns="0" rIns="0" bIns="0" rtlCol="0" anchor="t" anchorCtr="0">
            <a:normAutofit/>
          </a:bodyPr>
          <a:lstStyle>
            <a:lvl1pPr marL="0" indent="0">
              <a:buNone/>
              <a:defRPr lang="en-US" sz="1800" spc="0" baseline="0" dirty="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buNone/>
            </a:pPr>
            <a:r>
              <a:rPr lang="en-US"/>
              <a:t>Click to edit Master text styles</a:t>
            </a:r>
          </a:p>
        </p:txBody>
      </p:sp>
      <p:sp>
        <p:nvSpPr>
          <p:cNvPr id="21" name="Content Placeholder 3">
            <a:extLst>
              <a:ext uri="{FF2B5EF4-FFF2-40B4-BE49-F238E27FC236}">
                <a16:creationId xmlns:a16="http://schemas.microsoft.com/office/drawing/2014/main" id="{C946754A-F105-644E-99A4-DC80B9944243}"/>
              </a:ext>
            </a:extLst>
          </p:cNvPr>
          <p:cNvSpPr>
            <a:spLocks noGrp="1"/>
          </p:cNvSpPr>
          <p:nvPr>
            <p:ph sz="half" idx="11"/>
          </p:nvPr>
        </p:nvSpPr>
        <p:spPr>
          <a:xfrm>
            <a:off x="4569372" y="2799146"/>
            <a:ext cx="3050628" cy="1942138"/>
          </a:xfrm>
          <a:prstGeom prst="rect">
            <a:avLst/>
          </a:prstGeom>
        </p:spPr>
        <p:txBody>
          <a:bodyPr lIns="0" tIns="0" rIns="0" bIns="0" anchor="t" anchorCtr="0">
            <a:normAutofit/>
          </a:bodyPr>
          <a:lstStyle>
            <a:lvl1pPr marL="285750" indent="-285750">
              <a:lnSpc>
                <a:spcPct val="100000"/>
              </a:lnSpc>
              <a:buFont typeface="Wingdings" pitchFamily="2" charset="2"/>
              <a:buChar char="§"/>
              <a:defRPr sz="1600">
                <a:latin typeface="+mn-lt"/>
              </a:defRPr>
            </a:lvl1pPr>
            <a:lvl2pPr>
              <a:defRPr sz="1600"/>
            </a:lvl2pPr>
            <a:lvl3pPr>
              <a:defRPr sz="1600"/>
            </a:lvl3pPr>
            <a:lvl4pPr>
              <a:defRPr sz="1600"/>
            </a:lvl4pPr>
            <a:lvl5pPr>
              <a:defRPr sz="1600"/>
            </a:lvl5pPr>
          </a:lstStyle>
          <a:p>
            <a:pPr lvl="0"/>
            <a:r>
              <a:rPr lang="en-US"/>
              <a:t>Click to edit Master text styles</a:t>
            </a:r>
          </a:p>
        </p:txBody>
      </p:sp>
      <p:sp>
        <p:nvSpPr>
          <p:cNvPr id="22" name="Text Placeholder 2">
            <a:extLst>
              <a:ext uri="{FF2B5EF4-FFF2-40B4-BE49-F238E27FC236}">
                <a16:creationId xmlns:a16="http://schemas.microsoft.com/office/drawing/2014/main" id="{368648FC-FC9A-5645-8F0C-390FFFAE180D}"/>
              </a:ext>
            </a:extLst>
          </p:cNvPr>
          <p:cNvSpPr>
            <a:spLocks noGrp="1"/>
          </p:cNvSpPr>
          <p:nvPr>
            <p:ph type="body" idx="12"/>
          </p:nvPr>
        </p:nvSpPr>
        <p:spPr>
          <a:xfrm>
            <a:off x="8187017" y="2300156"/>
            <a:ext cx="3036477" cy="404216"/>
          </a:xfrm>
          <a:prstGeom prst="rect">
            <a:avLst/>
          </a:prstGeom>
        </p:spPr>
        <p:txBody>
          <a:bodyPr vert="horz" lIns="0" tIns="0" rIns="0" bIns="0" rtlCol="0" anchor="t" anchorCtr="0">
            <a:normAutofit/>
          </a:bodyPr>
          <a:lstStyle>
            <a:lvl1pPr marL="0" indent="0">
              <a:buNone/>
              <a:defRPr lang="en-US" sz="1800" spc="0" baseline="0" dirty="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buNone/>
            </a:pPr>
            <a:r>
              <a:rPr lang="en-US"/>
              <a:t>Click to edit Master text styles</a:t>
            </a:r>
          </a:p>
        </p:txBody>
      </p:sp>
      <p:sp>
        <p:nvSpPr>
          <p:cNvPr id="24" name="Content Placeholder 3">
            <a:extLst>
              <a:ext uri="{FF2B5EF4-FFF2-40B4-BE49-F238E27FC236}">
                <a16:creationId xmlns:a16="http://schemas.microsoft.com/office/drawing/2014/main" id="{BBB849DC-B114-D145-9879-4FE0688BF57E}"/>
              </a:ext>
            </a:extLst>
          </p:cNvPr>
          <p:cNvSpPr>
            <a:spLocks noGrp="1"/>
          </p:cNvSpPr>
          <p:nvPr>
            <p:ph sz="half" idx="13"/>
          </p:nvPr>
        </p:nvSpPr>
        <p:spPr>
          <a:xfrm>
            <a:off x="8187017" y="2799146"/>
            <a:ext cx="3036477" cy="1942138"/>
          </a:xfrm>
          <a:prstGeom prst="rect">
            <a:avLst/>
          </a:prstGeom>
        </p:spPr>
        <p:txBody>
          <a:bodyPr lIns="0" tIns="0" rIns="0" bIns="0" anchor="t" anchorCtr="0">
            <a:normAutofit/>
          </a:bodyPr>
          <a:lstStyle>
            <a:lvl1pPr marL="285750" indent="-285750">
              <a:lnSpc>
                <a:spcPct val="100000"/>
              </a:lnSpc>
              <a:buFont typeface="Wingdings" pitchFamily="2" charset="2"/>
              <a:buChar char="§"/>
              <a:defRPr sz="1600">
                <a:latin typeface="+mn-lt"/>
              </a:defRPr>
            </a:lvl1pPr>
            <a:lvl2pPr>
              <a:defRPr sz="1600"/>
            </a:lvl2pPr>
            <a:lvl3pPr>
              <a:defRPr sz="1600"/>
            </a:lvl3pPr>
            <a:lvl4pPr>
              <a:defRPr sz="1600"/>
            </a:lvl4pPr>
            <a:lvl5pPr>
              <a:defRPr sz="1600"/>
            </a:lvl5pPr>
          </a:lstStyle>
          <a:p>
            <a:pPr lvl="0"/>
            <a:r>
              <a:rPr lang="en-US"/>
              <a:t>Click to edit Master text styles</a:t>
            </a:r>
          </a:p>
        </p:txBody>
      </p:sp>
      <p:cxnSp>
        <p:nvCxnSpPr>
          <p:cNvPr id="26" name="Straight Connector 25">
            <a:extLst>
              <a:ext uri="{FF2B5EF4-FFF2-40B4-BE49-F238E27FC236}">
                <a16:creationId xmlns:a16="http://schemas.microsoft.com/office/drawing/2014/main" id="{9F0C4CE5-5F02-B143-8FD1-1B235D270DAC}"/>
              </a:ext>
            </a:extLst>
          </p:cNvPr>
          <p:cNvCxnSpPr>
            <a:cxnSpLocks/>
          </p:cNvCxnSpPr>
          <p:nvPr userDrawn="1"/>
        </p:nvCxnSpPr>
        <p:spPr>
          <a:xfrm>
            <a:off x="4569372" y="1939108"/>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289A8C14-DB28-F34E-8098-168D4C75AF23}"/>
              </a:ext>
            </a:extLst>
          </p:cNvPr>
          <p:cNvCxnSpPr>
            <a:cxnSpLocks/>
          </p:cNvCxnSpPr>
          <p:nvPr userDrawn="1"/>
        </p:nvCxnSpPr>
        <p:spPr>
          <a:xfrm>
            <a:off x="8187017" y="1939108"/>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2" name="Date Placeholder 1">
            <a:extLst>
              <a:ext uri="{FF2B5EF4-FFF2-40B4-BE49-F238E27FC236}">
                <a16:creationId xmlns:a16="http://schemas.microsoft.com/office/drawing/2014/main" id="{F0FA07F3-F8E4-4505-85EC-22734AC68792}"/>
              </a:ext>
            </a:extLst>
          </p:cNvPr>
          <p:cNvSpPr>
            <a:spLocks noGrp="1"/>
          </p:cNvSpPr>
          <p:nvPr>
            <p:ph type="dt" sz="half" idx="14"/>
          </p:nvPr>
        </p:nvSpPr>
        <p:spPr/>
        <p:txBody>
          <a:bodyPr/>
          <a:lstStyle/>
          <a:p>
            <a:fld id="{C9DFA21C-4C8E-4205-A0F1-948FE145DF91}" type="datetime4">
              <a:rPr lang="en-US" smtClean="0"/>
              <a:t>May 3, 2023</a:t>
            </a:fld>
            <a:endParaRPr lang="en-US" dirty="0">
              <a:latin typeface="+mn-lt"/>
            </a:endParaRPr>
          </a:p>
        </p:txBody>
      </p:sp>
      <p:sp>
        <p:nvSpPr>
          <p:cNvPr id="3" name="Footer Placeholder 2">
            <a:extLst>
              <a:ext uri="{FF2B5EF4-FFF2-40B4-BE49-F238E27FC236}">
                <a16:creationId xmlns:a16="http://schemas.microsoft.com/office/drawing/2014/main" id="{D5165D22-FEF5-4F30-8822-5D2378806A9B}"/>
              </a:ext>
            </a:extLst>
          </p:cNvPr>
          <p:cNvSpPr>
            <a:spLocks noGrp="1"/>
          </p:cNvSpPr>
          <p:nvPr>
            <p:ph type="ftr" sz="quarter" idx="15"/>
          </p:nvPr>
        </p:nvSpPr>
        <p:spPr/>
        <p:txBody>
          <a:bodyPr/>
          <a:lstStyle/>
          <a:p>
            <a:r>
              <a:rPr lang="en-US"/>
              <a:t>Annual Review</a:t>
            </a:r>
            <a:endParaRPr lang="en-US" b="0" dirty="0"/>
          </a:p>
        </p:txBody>
      </p:sp>
      <p:sp>
        <p:nvSpPr>
          <p:cNvPr id="4" name="Slide Number Placeholder 3">
            <a:extLst>
              <a:ext uri="{FF2B5EF4-FFF2-40B4-BE49-F238E27FC236}">
                <a16:creationId xmlns:a16="http://schemas.microsoft.com/office/drawing/2014/main" id="{1540F86B-3DA3-4708-AAF5-387BA115C415}"/>
              </a:ext>
            </a:extLst>
          </p:cNvPr>
          <p:cNvSpPr>
            <a:spLocks noGrp="1"/>
          </p:cNvSpPr>
          <p:nvPr>
            <p:ph type="sldNum" sz="quarter" idx="16"/>
          </p:nvPr>
        </p:nvSpPr>
        <p:spPr/>
        <p:txBody>
          <a:bodyPr/>
          <a:lstStyle/>
          <a:p>
            <a:fld id="{294A09A9-5501-47C1-A89A-A340965A2BE2}" type="slidenum">
              <a:rPr lang="en-US" smtClean="0"/>
              <a:pPr/>
              <a:t>‹#›</a:t>
            </a:fld>
            <a:endParaRPr lang="en-US" dirty="0">
              <a:latin typeface="+mn-lt"/>
            </a:endParaRPr>
          </a:p>
        </p:txBody>
      </p:sp>
    </p:spTree>
    <p:extLst>
      <p:ext uri="{BB962C8B-B14F-4D97-AF65-F5344CB8AC3E}">
        <p14:creationId xmlns:p14="http://schemas.microsoft.com/office/powerpoint/2010/main" val="334194713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600">
          <p15:clr>
            <a:srgbClr val="FBAE40"/>
          </p15:clr>
        </p15:guide>
        <p15:guide id="2" pos="7080">
          <p15:clr>
            <a:srgbClr val="FBAE40"/>
          </p15:clr>
        </p15:guide>
        <p15:guide id="3" pos="2520">
          <p15:clr>
            <a:srgbClr val="FBAE40"/>
          </p15:clr>
        </p15:guide>
        <p15:guide id="4" pos="5160">
          <p15:clr>
            <a:srgbClr val="FBAE40"/>
          </p15:clr>
        </p15:guide>
        <p15:guide id="7" orient="horz" pos="1224">
          <p15:clr>
            <a:srgbClr val="FBAE40"/>
          </p15:clr>
        </p15:guide>
        <p15:guide id="8" orient="horz" pos="1440">
          <p15:clr>
            <a:srgbClr val="FBAE40"/>
          </p15:clr>
        </p15:guide>
        <p15:guide id="9" orient="horz" pos="552">
          <p15:clr>
            <a:srgbClr val="FBAE40"/>
          </p15:clr>
        </p15:guide>
        <p15:guide id="10" pos="4800">
          <p15:clr>
            <a:srgbClr val="FBAE40"/>
          </p15:clr>
        </p15:guide>
        <p15:guide id="11" pos="2880">
          <p15:clr>
            <a:srgbClr val="FBAE40"/>
          </p15:clr>
        </p15:guide>
        <p15:guide id="12" orient="horz" pos="1752">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Summary ">
    <p:bg>
      <p:bgPr>
        <a:solidFill>
          <a:schemeClr val="tx1"/>
        </a:solidFill>
        <a:effectLst/>
      </p:bgPr>
    </p:bg>
    <p:spTree>
      <p:nvGrpSpPr>
        <p:cNvPr id="1" name=""/>
        <p:cNvGrpSpPr/>
        <p:nvPr/>
      </p:nvGrpSpPr>
      <p:grpSpPr>
        <a:xfrm>
          <a:off x="0" y="0"/>
          <a:ext cx="0" cy="0"/>
          <a:chOff x="0" y="0"/>
          <a:chExt cx="0" cy="0"/>
        </a:xfrm>
      </p:grpSpPr>
      <p:sp>
        <p:nvSpPr>
          <p:cNvPr id="32" name="Title 1">
            <a:extLst>
              <a:ext uri="{FF2B5EF4-FFF2-40B4-BE49-F238E27FC236}">
                <a16:creationId xmlns:a16="http://schemas.microsoft.com/office/drawing/2014/main" id="{467E05B6-B7CB-1E4F-96BA-4B8CFE8B63D9}"/>
              </a:ext>
            </a:extLst>
          </p:cNvPr>
          <p:cNvSpPr>
            <a:spLocks noGrp="1"/>
          </p:cNvSpPr>
          <p:nvPr>
            <p:ph type="title"/>
          </p:nvPr>
        </p:nvSpPr>
        <p:spPr>
          <a:xfrm>
            <a:off x="964023" y="879063"/>
            <a:ext cx="4941477" cy="610863"/>
          </a:xfrm>
          <a:prstGeom prst="rect">
            <a:avLst/>
          </a:prstGeom>
        </p:spPr>
        <p:txBody>
          <a:bodyPr lIns="0" tIns="0" rIns="0" bIns="0" anchor="b" anchorCtr="0">
            <a:normAutofit/>
          </a:bodyPr>
          <a:lstStyle>
            <a:lvl1pPr>
              <a:defRPr sz="4400" b="1" i="0">
                <a:latin typeface="+mj-lt"/>
              </a:defRPr>
            </a:lvl1pPr>
          </a:lstStyle>
          <a:p>
            <a:r>
              <a:rPr lang="en-US"/>
              <a:t>Click to edit Master title style</a:t>
            </a:r>
            <a:endParaRPr lang="en-US" dirty="0"/>
          </a:p>
        </p:txBody>
      </p:sp>
      <p:cxnSp>
        <p:nvCxnSpPr>
          <p:cNvPr id="33" name="Straight Connector 32">
            <a:extLst>
              <a:ext uri="{FF2B5EF4-FFF2-40B4-BE49-F238E27FC236}">
                <a16:creationId xmlns:a16="http://schemas.microsoft.com/office/drawing/2014/main" id="{51DEB652-BD6A-BD41-B85E-704D2C41A1C4}"/>
              </a:ext>
            </a:extLst>
          </p:cNvPr>
          <p:cNvCxnSpPr>
            <a:cxnSpLocks/>
          </p:cNvCxnSpPr>
          <p:nvPr userDrawn="1"/>
        </p:nvCxnSpPr>
        <p:spPr>
          <a:xfrm>
            <a:off x="952500" y="1939108"/>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3" name="Text Placeholder 2">
            <a:extLst>
              <a:ext uri="{FF2B5EF4-FFF2-40B4-BE49-F238E27FC236}">
                <a16:creationId xmlns:a16="http://schemas.microsoft.com/office/drawing/2014/main" id="{0DA8C895-11B9-EA40-B0F8-0F4FE9881512}"/>
              </a:ext>
            </a:extLst>
          </p:cNvPr>
          <p:cNvSpPr>
            <a:spLocks noGrp="1"/>
          </p:cNvSpPr>
          <p:nvPr>
            <p:ph type="body" sz="quarter" idx="10"/>
          </p:nvPr>
        </p:nvSpPr>
        <p:spPr>
          <a:xfrm>
            <a:off x="952500" y="2656904"/>
            <a:ext cx="4838700" cy="574318"/>
          </a:xfrm>
        </p:spPr>
        <p:txBody>
          <a:bodyPr>
            <a:noAutofit/>
          </a:bodyPr>
          <a:lstStyle>
            <a:lvl1pPr marL="0" indent="0">
              <a:buNone/>
              <a:defRPr sz="1600">
                <a:latin typeface="+mn-lt"/>
              </a:defRPr>
            </a:lvl1pPr>
          </a:lstStyle>
          <a:p>
            <a:pPr lvl="0"/>
            <a:r>
              <a:rPr lang="en-US"/>
              <a:t>Click to edit Master text styles</a:t>
            </a:r>
          </a:p>
        </p:txBody>
      </p:sp>
      <p:grpSp>
        <p:nvGrpSpPr>
          <p:cNvPr id="15" name="Group 14">
            <a:extLst>
              <a:ext uri="{FF2B5EF4-FFF2-40B4-BE49-F238E27FC236}">
                <a16:creationId xmlns:a16="http://schemas.microsoft.com/office/drawing/2014/main" id="{C47A1EE0-4011-3749-B01C-FC489EEDF880}"/>
              </a:ext>
            </a:extLst>
          </p:cNvPr>
          <p:cNvGrpSpPr>
            <a:grpSpLocks/>
          </p:cNvGrpSpPr>
          <p:nvPr userDrawn="1"/>
        </p:nvGrpSpPr>
        <p:grpSpPr bwMode="auto">
          <a:xfrm rot="10800000">
            <a:off x="8870040" y="0"/>
            <a:ext cx="3325208" cy="3325208"/>
            <a:chOff x="0" y="12289"/>
            <a:chExt cx="3550" cy="3551"/>
          </a:xfrm>
        </p:grpSpPr>
        <p:sp>
          <p:nvSpPr>
            <p:cNvPr id="16" name="Freeform 15">
              <a:extLst>
                <a:ext uri="{FF2B5EF4-FFF2-40B4-BE49-F238E27FC236}">
                  <a16:creationId xmlns:a16="http://schemas.microsoft.com/office/drawing/2014/main" id="{17EED68A-6660-2643-BBFB-B6AB92A7C227}"/>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7" name="Freeform 16">
              <a:extLst>
                <a:ext uri="{FF2B5EF4-FFF2-40B4-BE49-F238E27FC236}">
                  <a16:creationId xmlns:a16="http://schemas.microsoft.com/office/drawing/2014/main" id="{BECF9FB8-F6C7-C54D-99F4-11FDF26D7F92}"/>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8" name="Freeform 17">
              <a:extLst>
                <a:ext uri="{FF2B5EF4-FFF2-40B4-BE49-F238E27FC236}">
                  <a16:creationId xmlns:a16="http://schemas.microsoft.com/office/drawing/2014/main" id="{46C7C62D-7D3B-934C-AFF9-0F10E727B42E}"/>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
        <p:nvSpPr>
          <p:cNvPr id="4" name="Text Placeholder 3">
            <a:extLst>
              <a:ext uri="{FF2B5EF4-FFF2-40B4-BE49-F238E27FC236}">
                <a16:creationId xmlns:a16="http://schemas.microsoft.com/office/drawing/2014/main" id="{FF85D552-3AFC-4D21-A944-9D41E128A96E}"/>
              </a:ext>
            </a:extLst>
          </p:cNvPr>
          <p:cNvSpPr>
            <a:spLocks noGrp="1"/>
          </p:cNvSpPr>
          <p:nvPr>
            <p:ph type="body" sz="quarter" idx="12"/>
          </p:nvPr>
        </p:nvSpPr>
        <p:spPr>
          <a:xfrm>
            <a:off x="952500" y="2286000"/>
            <a:ext cx="4838700" cy="315915"/>
          </a:xfrm>
        </p:spPr>
        <p:txBody>
          <a:bodyPr>
            <a:noAutofit/>
          </a:bodyPr>
          <a:lstStyle>
            <a:lvl1pPr>
              <a:buNone/>
              <a:defRPr sz="1800" b="0" spc="0" baseline="0">
                <a:solidFill>
                  <a:schemeClr val="tx2"/>
                </a:solidFill>
                <a:latin typeface="+mj-lt"/>
              </a:defRPr>
            </a:lvl1pPr>
            <a:lvl2pPr>
              <a:buNone/>
              <a:defRPr/>
            </a:lvl2pPr>
            <a:lvl3pPr>
              <a:buNone/>
              <a:defRPr/>
            </a:lvl3pPr>
            <a:lvl4pPr>
              <a:buNone/>
              <a:defRPr/>
            </a:lvl4pPr>
            <a:lvl5pPr>
              <a:buNone/>
              <a:defRPr/>
            </a:lvl5pPr>
          </a:lstStyle>
          <a:p>
            <a:pPr lvl="0"/>
            <a:r>
              <a:rPr lang="en-US"/>
              <a:t>Click to edit Master text styles</a:t>
            </a:r>
          </a:p>
        </p:txBody>
      </p:sp>
      <p:sp>
        <p:nvSpPr>
          <p:cNvPr id="21" name="Text Placeholder 2">
            <a:extLst>
              <a:ext uri="{FF2B5EF4-FFF2-40B4-BE49-F238E27FC236}">
                <a16:creationId xmlns:a16="http://schemas.microsoft.com/office/drawing/2014/main" id="{BE8C2EDB-9C70-49A2-865C-E5CD77D3E741}"/>
              </a:ext>
            </a:extLst>
          </p:cNvPr>
          <p:cNvSpPr>
            <a:spLocks noGrp="1"/>
          </p:cNvSpPr>
          <p:nvPr>
            <p:ph type="body" sz="quarter" idx="13"/>
          </p:nvPr>
        </p:nvSpPr>
        <p:spPr>
          <a:xfrm>
            <a:off x="953655" y="3841846"/>
            <a:ext cx="4838700" cy="636754"/>
          </a:xfrm>
        </p:spPr>
        <p:txBody>
          <a:bodyPr>
            <a:noAutofit/>
          </a:bodyPr>
          <a:lstStyle>
            <a:lvl1pPr marL="0" indent="0">
              <a:buNone/>
              <a:defRPr sz="1600">
                <a:latin typeface="+mn-lt"/>
              </a:defRPr>
            </a:lvl1pPr>
          </a:lstStyle>
          <a:p>
            <a:pPr lvl="0"/>
            <a:r>
              <a:rPr lang="en-US"/>
              <a:t>Click to edit Master text styles</a:t>
            </a:r>
          </a:p>
        </p:txBody>
      </p:sp>
      <p:sp>
        <p:nvSpPr>
          <p:cNvPr id="22" name="Text Placeholder 3">
            <a:extLst>
              <a:ext uri="{FF2B5EF4-FFF2-40B4-BE49-F238E27FC236}">
                <a16:creationId xmlns:a16="http://schemas.microsoft.com/office/drawing/2014/main" id="{EE50320A-D017-45C6-9986-94BC43911E98}"/>
              </a:ext>
            </a:extLst>
          </p:cNvPr>
          <p:cNvSpPr>
            <a:spLocks noGrp="1"/>
          </p:cNvSpPr>
          <p:nvPr>
            <p:ph type="body" sz="quarter" idx="14"/>
          </p:nvPr>
        </p:nvSpPr>
        <p:spPr>
          <a:xfrm>
            <a:off x="953655" y="3470942"/>
            <a:ext cx="4838700" cy="315915"/>
          </a:xfrm>
        </p:spPr>
        <p:txBody>
          <a:bodyPr>
            <a:noAutofit/>
          </a:bodyPr>
          <a:lstStyle>
            <a:lvl1pPr>
              <a:buNone/>
              <a:defRPr sz="1800" b="0" spc="0" baseline="0">
                <a:solidFill>
                  <a:schemeClr val="tx2"/>
                </a:solidFill>
                <a:latin typeface="+mj-lt"/>
              </a:defRPr>
            </a:lvl1pPr>
            <a:lvl2pPr>
              <a:buNone/>
              <a:defRPr/>
            </a:lvl2pPr>
            <a:lvl3pPr>
              <a:buNone/>
              <a:defRPr/>
            </a:lvl3pPr>
            <a:lvl4pPr>
              <a:buNone/>
              <a:defRPr/>
            </a:lvl4pPr>
            <a:lvl5pPr>
              <a:buNone/>
              <a:defRPr/>
            </a:lvl5pPr>
          </a:lstStyle>
          <a:p>
            <a:pPr lvl="0"/>
            <a:r>
              <a:rPr lang="en-US"/>
              <a:t>Click to edit Master text styles</a:t>
            </a:r>
          </a:p>
        </p:txBody>
      </p:sp>
      <p:sp>
        <p:nvSpPr>
          <p:cNvPr id="23" name="Text Placeholder 2">
            <a:extLst>
              <a:ext uri="{FF2B5EF4-FFF2-40B4-BE49-F238E27FC236}">
                <a16:creationId xmlns:a16="http://schemas.microsoft.com/office/drawing/2014/main" id="{673EB498-F5D2-4E15-990A-2AFA4A377CBB}"/>
              </a:ext>
            </a:extLst>
          </p:cNvPr>
          <p:cNvSpPr>
            <a:spLocks noGrp="1"/>
          </p:cNvSpPr>
          <p:nvPr>
            <p:ph type="body" sz="quarter" idx="15"/>
          </p:nvPr>
        </p:nvSpPr>
        <p:spPr>
          <a:xfrm>
            <a:off x="952500" y="5017901"/>
            <a:ext cx="4838700" cy="908340"/>
          </a:xfrm>
        </p:spPr>
        <p:txBody>
          <a:bodyPr>
            <a:noAutofit/>
          </a:bodyPr>
          <a:lstStyle>
            <a:lvl1pPr marL="0" indent="0">
              <a:buNone/>
              <a:defRPr sz="1600">
                <a:latin typeface="+mn-lt"/>
              </a:defRPr>
            </a:lvl1pPr>
          </a:lstStyle>
          <a:p>
            <a:pPr lvl="0"/>
            <a:r>
              <a:rPr lang="en-US"/>
              <a:t>Click to edit Master text styles</a:t>
            </a:r>
          </a:p>
        </p:txBody>
      </p:sp>
      <p:sp>
        <p:nvSpPr>
          <p:cNvPr id="24" name="Text Placeholder 3">
            <a:extLst>
              <a:ext uri="{FF2B5EF4-FFF2-40B4-BE49-F238E27FC236}">
                <a16:creationId xmlns:a16="http://schemas.microsoft.com/office/drawing/2014/main" id="{1F528150-326B-4BB3-AC38-7FC805DB6BA7}"/>
              </a:ext>
            </a:extLst>
          </p:cNvPr>
          <p:cNvSpPr>
            <a:spLocks noGrp="1"/>
          </p:cNvSpPr>
          <p:nvPr>
            <p:ph type="body" sz="quarter" idx="16"/>
          </p:nvPr>
        </p:nvSpPr>
        <p:spPr>
          <a:xfrm>
            <a:off x="952500" y="4646997"/>
            <a:ext cx="4838700" cy="315915"/>
          </a:xfrm>
        </p:spPr>
        <p:txBody>
          <a:bodyPr>
            <a:noAutofit/>
          </a:bodyPr>
          <a:lstStyle>
            <a:lvl1pPr>
              <a:buNone/>
              <a:defRPr sz="1800" b="0" spc="0" baseline="0">
                <a:solidFill>
                  <a:schemeClr val="tx2"/>
                </a:solidFill>
                <a:latin typeface="+mj-lt"/>
              </a:defRPr>
            </a:lvl1pPr>
            <a:lvl2pPr>
              <a:buNone/>
              <a:defRPr/>
            </a:lvl2pPr>
            <a:lvl3pPr>
              <a:buNone/>
              <a:defRPr/>
            </a:lvl3pPr>
            <a:lvl4pPr>
              <a:buNone/>
              <a:defRPr/>
            </a:lvl4pPr>
            <a:lvl5pPr>
              <a:buNone/>
              <a:defRPr/>
            </a:lvl5pPr>
          </a:lstStyle>
          <a:p>
            <a:pPr lvl="0"/>
            <a:r>
              <a:rPr lang="en-US"/>
              <a:t>Click to edit Master text styles</a:t>
            </a:r>
          </a:p>
        </p:txBody>
      </p:sp>
      <p:sp>
        <p:nvSpPr>
          <p:cNvPr id="25" name="Text Placeholder 2">
            <a:extLst>
              <a:ext uri="{FF2B5EF4-FFF2-40B4-BE49-F238E27FC236}">
                <a16:creationId xmlns:a16="http://schemas.microsoft.com/office/drawing/2014/main" id="{20EBEFF7-AECA-409B-9ACC-A63A168283BE}"/>
              </a:ext>
            </a:extLst>
          </p:cNvPr>
          <p:cNvSpPr>
            <a:spLocks noGrp="1"/>
          </p:cNvSpPr>
          <p:nvPr>
            <p:ph type="body" sz="quarter" idx="17"/>
          </p:nvPr>
        </p:nvSpPr>
        <p:spPr>
          <a:xfrm>
            <a:off x="6399647" y="2656904"/>
            <a:ext cx="4838700" cy="574318"/>
          </a:xfrm>
        </p:spPr>
        <p:txBody>
          <a:bodyPr>
            <a:noAutofit/>
          </a:bodyPr>
          <a:lstStyle>
            <a:lvl1pPr marL="0" indent="0">
              <a:buNone/>
              <a:defRPr sz="1600">
                <a:latin typeface="+mn-lt"/>
              </a:defRPr>
            </a:lvl1pPr>
          </a:lstStyle>
          <a:p>
            <a:pPr lvl="0"/>
            <a:r>
              <a:rPr lang="en-US"/>
              <a:t>Click to edit Master text styles</a:t>
            </a:r>
          </a:p>
        </p:txBody>
      </p:sp>
      <p:sp>
        <p:nvSpPr>
          <p:cNvPr id="26" name="Text Placeholder 3">
            <a:extLst>
              <a:ext uri="{FF2B5EF4-FFF2-40B4-BE49-F238E27FC236}">
                <a16:creationId xmlns:a16="http://schemas.microsoft.com/office/drawing/2014/main" id="{29E4D063-8666-4D7A-B8C8-2B9383F798E0}"/>
              </a:ext>
            </a:extLst>
          </p:cNvPr>
          <p:cNvSpPr>
            <a:spLocks noGrp="1"/>
          </p:cNvSpPr>
          <p:nvPr>
            <p:ph type="body" sz="quarter" idx="18"/>
          </p:nvPr>
        </p:nvSpPr>
        <p:spPr>
          <a:xfrm>
            <a:off x="6399647" y="2286000"/>
            <a:ext cx="4838700" cy="315915"/>
          </a:xfrm>
        </p:spPr>
        <p:txBody>
          <a:bodyPr>
            <a:noAutofit/>
          </a:bodyPr>
          <a:lstStyle>
            <a:lvl1pPr>
              <a:buNone/>
              <a:defRPr sz="1800" b="0" spc="0" baseline="0">
                <a:solidFill>
                  <a:schemeClr val="tx2"/>
                </a:solidFill>
                <a:latin typeface="+mj-lt"/>
              </a:defRPr>
            </a:lvl1pPr>
            <a:lvl2pPr>
              <a:buNone/>
              <a:defRPr/>
            </a:lvl2pPr>
            <a:lvl3pPr>
              <a:buNone/>
              <a:defRPr/>
            </a:lvl3pPr>
            <a:lvl4pPr>
              <a:buNone/>
              <a:defRPr/>
            </a:lvl4pPr>
            <a:lvl5pPr>
              <a:buNone/>
              <a:defRPr/>
            </a:lvl5pPr>
          </a:lstStyle>
          <a:p>
            <a:pPr lvl="0"/>
            <a:r>
              <a:rPr lang="en-US"/>
              <a:t>Click to edit Master text styles</a:t>
            </a:r>
          </a:p>
        </p:txBody>
      </p:sp>
      <p:sp>
        <p:nvSpPr>
          <p:cNvPr id="27" name="Text Placeholder 2">
            <a:extLst>
              <a:ext uri="{FF2B5EF4-FFF2-40B4-BE49-F238E27FC236}">
                <a16:creationId xmlns:a16="http://schemas.microsoft.com/office/drawing/2014/main" id="{4717B7CD-A4F9-444E-82B9-8914CB574887}"/>
              </a:ext>
            </a:extLst>
          </p:cNvPr>
          <p:cNvSpPr>
            <a:spLocks noGrp="1"/>
          </p:cNvSpPr>
          <p:nvPr>
            <p:ph type="body" sz="quarter" idx="19"/>
          </p:nvPr>
        </p:nvSpPr>
        <p:spPr>
          <a:xfrm>
            <a:off x="6399647" y="3841846"/>
            <a:ext cx="4838700" cy="908340"/>
          </a:xfrm>
        </p:spPr>
        <p:txBody>
          <a:bodyPr>
            <a:noAutofit/>
          </a:bodyPr>
          <a:lstStyle>
            <a:lvl1pPr marL="0" indent="0">
              <a:buNone/>
              <a:defRPr sz="1600">
                <a:latin typeface="+mn-lt"/>
              </a:defRPr>
            </a:lvl1pPr>
          </a:lstStyle>
          <a:p>
            <a:pPr lvl="0"/>
            <a:r>
              <a:rPr lang="en-US"/>
              <a:t>Click to edit Master text styles</a:t>
            </a:r>
          </a:p>
        </p:txBody>
      </p:sp>
      <p:sp>
        <p:nvSpPr>
          <p:cNvPr id="28" name="Text Placeholder 3">
            <a:extLst>
              <a:ext uri="{FF2B5EF4-FFF2-40B4-BE49-F238E27FC236}">
                <a16:creationId xmlns:a16="http://schemas.microsoft.com/office/drawing/2014/main" id="{2CF285B7-A950-4326-A4D5-F5D542D2D65B}"/>
              </a:ext>
            </a:extLst>
          </p:cNvPr>
          <p:cNvSpPr>
            <a:spLocks noGrp="1"/>
          </p:cNvSpPr>
          <p:nvPr>
            <p:ph type="body" sz="quarter" idx="20"/>
          </p:nvPr>
        </p:nvSpPr>
        <p:spPr>
          <a:xfrm>
            <a:off x="6399647" y="3470942"/>
            <a:ext cx="4838700" cy="315915"/>
          </a:xfrm>
        </p:spPr>
        <p:txBody>
          <a:bodyPr>
            <a:noAutofit/>
          </a:bodyPr>
          <a:lstStyle>
            <a:lvl1pPr>
              <a:buNone/>
              <a:defRPr sz="1800" b="0" spc="0" baseline="0">
                <a:solidFill>
                  <a:schemeClr val="tx2"/>
                </a:solidFill>
                <a:latin typeface="+mj-lt"/>
              </a:defRPr>
            </a:lvl1pPr>
            <a:lvl2pPr>
              <a:buNone/>
              <a:defRPr/>
            </a:lvl2pPr>
            <a:lvl3pPr>
              <a:buNone/>
              <a:defRPr/>
            </a:lvl3pPr>
            <a:lvl4pPr>
              <a:buNone/>
              <a:defRPr/>
            </a:lvl4pPr>
            <a:lvl5pPr>
              <a:buNone/>
              <a:defRPr/>
            </a:lvl5pPr>
          </a:lstStyle>
          <a:p>
            <a:pPr lvl="0"/>
            <a:r>
              <a:rPr lang="en-US"/>
              <a:t>Click to edit Master text styles</a:t>
            </a:r>
          </a:p>
        </p:txBody>
      </p:sp>
      <p:sp>
        <p:nvSpPr>
          <p:cNvPr id="2" name="Date Placeholder 1">
            <a:extLst>
              <a:ext uri="{FF2B5EF4-FFF2-40B4-BE49-F238E27FC236}">
                <a16:creationId xmlns:a16="http://schemas.microsoft.com/office/drawing/2014/main" id="{EC45E38A-5516-4C3E-88FC-0DCBD876054B}"/>
              </a:ext>
            </a:extLst>
          </p:cNvPr>
          <p:cNvSpPr>
            <a:spLocks noGrp="1"/>
          </p:cNvSpPr>
          <p:nvPr>
            <p:ph type="dt" sz="half" idx="21"/>
          </p:nvPr>
        </p:nvSpPr>
        <p:spPr/>
        <p:txBody>
          <a:bodyPr/>
          <a:lstStyle/>
          <a:p>
            <a:fld id="{F6D157F9-10C9-42F6-95D2-92FEE3B4EE36}" type="datetime4">
              <a:rPr lang="en-US" smtClean="0"/>
              <a:t>May 3, 2023</a:t>
            </a:fld>
            <a:endParaRPr lang="en-US" dirty="0">
              <a:latin typeface="+mn-lt"/>
            </a:endParaRPr>
          </a:p>
        </p:txBody>
      </p:sp>
      <p:sp>
        <p:nvSpPr>
          <p:cNvPr id="5" name="Footer Placeholder 4">
            <a:extLst>
              <a:ext uri="{FF2B5EF4-FFF2-40B4-BE49-F238E27FC236}">
                <a16:creationId xmlns:a16="http://schemas.microsoft.com/office/drawing/2014/main" id="{14225273-038D-4F51-A093-83D80104F21A}"/>
              </a:ext>
            </a:extLst>
          </p:cNvPr>
          <p:cNvSpPr>
            <a:spLocks noGrp="1"/>
          </p:cNvSpPr>
          <p:nvPr>
            <p:ph type="ftr" sz="quarter" idx="22"/>
          </p:nvPr>
        </p:nvSpPr>
        <p:spPr/>
        <p:txBody>
          <a:bodyPr/>
          <a:lstStyle/>
          <a:p>
            <a:r>
              <a:rPr lang="en-US"/>
              <a:t>Annual Review</a:t>
            </a:r>
            <a:endParaRPr lang="en-US" b="0" dirty="0"/>
          </a:p>
        </p:txBody>
      </p:sp>
      <p:sp>
        <p:nvSpPr>
          <p:cNvPr id="6" name="Slide Number Placeholder 5">
            <a:extLst>
              <a:ext uri="{FF2B5EF4-FFF2-40B4-BE49-F238E27FC236}">
                <a16:creationId xmlns:a16="http://schemas.microsoft.com/office/drawing/2014/main" id="{C7F24E14-E0E0-44FA-A4AA-FA63A858730C}"/>
              </a:ext>
            </a:extLst>
          </p:cNvPr>
          <p:cNvSpPr>
            <a:spLocks noGrp="1"/>
          </p:cNvSpPr>
          <p:nvPr>
            <p:ph type="sldNum" sz="quarter" idx="23"/>
          </p:nvPr>
        </p:nvSpPr>
        <p:spPr/>
        <p:txBody>
          <a:bodyPr/>
          <a:lstStyle/>
          <a:p>
            <a:fld id="{294A09A9-5501-47C1-A89A-A340965A2BE2}" type="slidenum">
              <a:rPr lang="en-US" smtClean="0"/>
              <a:pPr/>
              <a:t>‹#›</a:t>
            </a:fld>
            <a:endParaRPr lang="en-US" dirty="0">
              <a:latin typeface="+mn-lt"/>
            </a:endParaRPr>
          </a:p>
        </p:txBody>
      </p:sp>
    </p:spTree>
    <p:extLst>
      <p:ext uri="{BB962C8B-B14F-4D97-AF65-F5344CB8AC3E}">
        <p14:creationId xmlns:p14="http://schemas.microsoft.com/office/powerpoint/2010/main" val="398815539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600">
          <p15:clr>
            <a:srgbClr val="FBAE40"/>
          </p15:clr>
        </p15:guide>
        <p15:guide id="2" pos="7080">
          <p15:clr>
            <a:srgbClr val="FBAE40"/>
          </p15:clr>
        </p15:guide>
        <p15:guide id="3" pos="2304">
          <p15:clr>
            <a:srgbClr val="FBAE40"/>
          </p15:clr>
        </p15:guide>
        <p15:guide id="4" pos="5736">
          <p15:clr>
            <a:srgbClr val="FBAE40"/>
          </p15:clr>
        </p15:guide>
        <p15:guide id="5" pos="1944">
          <p15:clr>
            <a:srgbClr val="FBAE40"/>
          </p15:clr>
        </p15:guide>
        <p15:guide id="6" pos="4008">
          <p15:clr>
            <a:srgbClr val="FBAE40"/>
          </p15:clr>
        </p15:guide>
        <p15:guide id="7" orient="horz" pos="1224">
          <p15:clr>
            <a:srgbClr val="FBAE40"/>
          </p15:clr>
        </p15:guide>
        <p15:guide id="8" orient="horz" pos="1440">
          <p15:clr>
            <a:srgbClr val="FBAE40"/>
          </p15:clr>
        </p15:guide>
        <p15:guide id="9" orient="horz" pos="552">
          <p15:clr>
            <a:srgbClr val="FBAE40"/>
          </p15:clr>
        </p15:guide>
        <p15:guide id="10" pos="5352">
          <p15:clr>
            <a:srgbClr val="FBAE40"/>
          </p15:clr>
        </p15:guide>
        <p15:guide id="11" pos="3648">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hank You">
    <p:bg>
      <p:bgPr>
        <a:solidFill>
          <a:schemeClr val="tx1"/>
        </a:solidFill>
        <a:effectLst/>
      </p:bgPr>
    </p:bg>
    <p:spTree>
      <p:nvGrpSpPr>
        <p:cNvPr id="1" name=""/>
        <p:cNvGrpSpPr/>
        <p:nvPr/>
      </p:nvGrpSpPr>
      <p:grpSpPr>
        <a:xfrm>
          <a:off x="0" y="0"/>
          <a:ext cx="0" cy="0"/>
          <a:chOff x="0" y="0"/>
          <a:chExt cx="0" cy="0"/>
        </a:xfrm>
      </p:grpSpPr>
      <p:sp>
        <p:nvSpPr>
          <p:cNvPr id="16" name="Text Placeholder 29">
            <a:extLst>
              <a:ext uri="{FF2B5EF4-FFF2-40B4-BE49-F238E27FC236}">
                <a16:creationId xmlns:a16="http://schemas.microsoft.com/office/drawing/2014/main" id="{BB778BC5-5409-574B-96E2-B45CDD940DF4}"/>
              </a:ext>
            </a:extLst>
          </p:cNvPr>
          <p:cNvSpPr>
            <a:spLocks noGrp="1"/>
          </p:cNvSpPr>
          <p:nvPr>
            <p:ph type="body" sz="quarter" idx="11"/>
          </p:nvPr>
        </p:nvSpPr>
        <p:spPr>
          <a:xfrm>
            <a:off x="6896100" y="5102063"/>
            <a:ext cx="4914900" cy="588795"/>
          </a:xfrm>
        </p:spPr>
        <p:txBody>
          <a:bodyPr lIns="0" tIns="0" rIns="0" bIns="0" anchor="b">
            <a:noAutofit/>
          </a:bodyPr>
          <a:lstStyle>
            <a:lvl1pPr marL="0" indent="0">
              <a:buNone/>
              <a:defRPr sz="1600" b="0" i="0">
                <a:solidFill>
                  <a:schemeClr val="tx2"/>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17" name="Subtitle 2">
            <a:extLst>
              <a:ext uri="{FF2B5EF4-FFF2-40B4-BE49-F238E27FC236}">
                <a16:creationId xmlns:a16="http://schemas.microsoft.com/office/drawing/2014/main" id="{32916F3A-28FA-9A4B-A780-0D687D932893}"/>
              </a:ext>
            </a:extLst>
          </p:cNvPr>
          <p:cNvSpPr>
            <a:spLocks noGrp="1"/>
          </p:cNvSpPr>
          <p:nvPr>
            <p:ph type="subTitle" idx="1"/>
          </p:nvPr>
        </p:nvSpPr>
        <p:spPr>
          <a:xfrm>
            <a:off x="6907623" y="3591098"/>
            <a:ext cx="4903377" cy="1057791"/>
          </a:xfrm>
        </p:spPr>
        <p:txBody>
          <a:bodyPr lIns="0" tIns="0" rIns="0" bIns="0">
            <a:normAutofit/>
          </a:bodyPr>
          <a:lstStyle>
            <a:lvl1pPr marL="0" indent="0" algn="l">
              <a:buNone/>
              <a:defRPr sz="1600" b="0" i="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6" name="Title 1">
            <a:extLst>
              <a:ext uri="{FF2B5EF4-FFF2-40B4-BE49-F238E27FC236}">
                <a16:creationId xmlns:a16="http://schemas.microsoft.com/office/drawing/2014/main" id="{E29321F6-59C5-6E4C-A846-6AD00848A444}"/>
              </a:ext>
            </a:extLst>
          </p:cNvPr>
          <p:cNvSpPr>
            <a:spLocks noGrp="1"/>
          </p:cNvSpPr>
          <p:nvPr>
            <p:ph type="title"/>
          </p:nvPr>
        </p:nvSpPr>
        <p:spPr>
          <a:xfrm>
            <a:off x="6907623" y="2173658"/>
            <a:ext cx="4903377" cy="610863"/>
          </a:xfrm>
          <a:prstGeom prst="rect">
            <a:avLst/>
          </a:prstGeom>
        </p:spPr>
        <p:txBody>
          <a:bodyPr lIns="0" tIns="0" rIns="0" bIns="0" anchor="b" anchorCtr="0">
            <a:normAutofit/>
          </a:bodyPr>
          <a:lstStyle>
            <a:lvl1pPr>
              <a:defRPr sz="4400" b="1" i="0">
                <a:latin typeface="+mj-lt"/>
              </a:defRPr>
            </a:lvl1pPr>
          </a:lstStyle>
          <a:p>
            <a:r>
              <a:rPr lang="en-US"/>
              <a:t>Click to edit Master title style</a:t>
            </a:r>
            <a:endParaRPr lang="en-US" dirty="0"/>
          </a:p>
        </p:txBody>
      </p:sp>
      <p:cxnSp>
        <p:nvCxnSpPr>
          <p:cNvPr id="27" name="Straight Connector 26">
            <a:extLst>
              <a:ext uri="{FF2B5EF4-FFF2-40B4-BE49-F238E27FC236}">
                <a16:creationId xmlns:a16="http://schemas.microsoft.com/office/drawing/2014/main" id="{AB5C3BF3-A164-DD48-BD02-4587489DA105}"/>
              </a:ext>
            </a:extLst>
          </p:cNvPr>
          <p:cNvCxnSpPr>
            <a:cxnSpLocks/>
          </p:cNvCxnSpPr>
          <p:nvPr userDrawn="1"/>
        </p:nvCxnSpPr>
        <p:spPr>
          <a:xfrm>
            <a:off x="6896100" y="3233703"/>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11" name="Picture Placeholder 2">
            <a:extLst>
              <a:ext uri="{FF2B5EF4-FFF2-40B4-BE49-F238E27FC236}">
                <a16:creationId xmlns:a16="http://schemas.microsoft.com/office/drawing/2014/main" id="{F8C225AD-C009-894E-8AFA-C94EAA06509C}"/>
              </a:ext>
            </a:extLst>
          </p:cNvPr>
          <p:cNvSpPr>
            <a:spLocks noGrp="1"/>
          </p:cNvSpPr>
          <p:nvPr>
            <p:ph type="pic" sz="quarter" idx="13"/>
          </p:nvPr>
        </p:nvSpPr>
        <p:spPr>
          <a:xfrm>
            <a:off x="0" y="0"/>
            <a:ext cx="6096000" cy="6858000"/>
          </a:xfrm>
        </p:spPr>
        <p:txBody>
          <a:bodyPr/>
          <a:lstStyle/>
          <a:p>
            <a:r>
              <a:rPr lang="en-US"/>
              <a:t>Click icon to add picture</a:t>
            </a:r>
            <a:endParaRPr lang="en-US" dirty="0"/>
          </a:p>
        </p:txBody>
      </p:sp>
      <p:grpSp>
        <p:nvGrpSpPr>
          <p:cNvPr id="30" name="Group 29">
            <a:extLst>
              <a:ext uri="{FF2B5EF4-FFF2-40B4-BE49-F238E27FC236}">
                <a16:creationId xmlns:a16="http://schemas.microsoft.com/office/drawing/2014/main" id="{FFEF81ED-50DF-3946-87D9-407C13C3CE9F}"/>
              </a:ext>
            </a:extLst>
          </p:cNvPr>
          <p:cNvGrpSpPr>
            <a:grpSpLocks/>
          </p:cNvGrpSpPr>
          <p:nvPr userDrawn="1"/>
        </p:nvGrpSpPr>
        <p:grpSpPr bwMode="auto">
          <a:xfrm rot="10800000">
            <a:off x="8870040" y="0"/>
            <a:ext cx="3325208" cy="3325208"/>
            <a:chOff x="0" y="12289"/>
            <a:chExt cx="3550" cy="3551"/>
          </a:xfrm>
        </p:grpSpPr>
        <p:sp>
          <p:nvSpPr>
            <p:cNvPr id="31" name="Freeform 30">
              <a:extLst>
                <a:ext uri="{FF2B5EF4-FFF2-40B4-BE49-F238E27FC236}">
                  <a16:creationId xmlns:a16="http://schemas.microsoft.com/office/drawing/2014/main" id="{4B6857A0-601C-9C40-ADB4-7927C7A4ECA0}"/>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32" name="Freeform 31">
              <a:extLst>
                <a:ext uri="{FF2B5EF4-FFF2-40B4-BE49-F238E27FC236}">
                  <a16:creationId xmlns:a16="http://schemas.microsoft.com/office/drawing/2014/main" id="{31562ACC-ECB3-4841-A52C-00DAFF438EBF}"/>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33" name="Freeform 32">
              <a:extLst>
                <a:ext uri="{FF2B5EF4-FFF2-40B4-BE49-F238E27FC236}">
                  <a16:creationId xmlns:a16="http://schemas.microsoft.com/office/drawing/2014/main" id="{77C317B8-91B4-7040-AB8C-CE822CA28AAD}"/>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Tree>
    <p:extLst>
      <p:ext uri="{BB962C8B-B14F-4D97-AF65-F5344CB8AC3E}">
        <p14:creationId xmlns:p14="http://schemas.microsoft.com/office/powerpoint/2010/main" val="1700016050"/>
      </p:ext>
    </p:extLst>
  </p:cSld>
  <p:clrMapOvr>
    <a:masterClrMapping/>
  </p:clrMapOvr>
  <p:extLst>
    <p:ext uri="{DCECCB84-F9BA-43D5-87BE-67443E8EF086}">
      <p15:sldGuideLst xmlns:p15="http://schemas.microsoft.com/office/powerpoint/2012/main">
        <p15:guide id="1" pos="60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6987D-0137-DE42-B76B-FF621E808D90}"/>
              </a:ext>
            </a:extLst>
          </p:cNvPr>
          <p:cNvSpPr>
            <a:spLocks noGrp="1"/>
          </p:cNvSpPr>
          <p:nvPr>
            <p:ph type="ctrTitle"/>
          </p:nvPr>
        </p:nvSpPr>
        <p:spPr>
          <a:xfrm>
            <a:off x="6367054" y="2116182"/>
            <a:ext cx="5491571" cy="1514019"/>
          </a:xfrm>
          <a:prstGeom prst="rect">
            <a:avLst/>
          </a:prstGeom>
        </p:spPr>
        <p:txBody>
          <a:bodyPr lIns="0" tIns="0" rIns="0" bIns="0" anchor="b">
            <a:noAutofit/>
          </a:bodyPr>
          <a:lstStyle>
            <a:lvl1pPr algn="l">
              <a:defRPr sz="6000" b="1" i="0" spc="100" baseline="0">
                <a:solidFill>
                  <a:schemeClr val="bg1"/>
                </a:solidFill>
                <a:latin typeface="+mj-lt"/>
              </a:defRPr>
            </a:lvl1pPr>
          </a:lstStyle>
          <a:p>
            <a:r>
              <a:rPr lang="en-US"/>
              <a:t>Click to edit Master title style</a:t>
            </a:r>
            <a:endParaRPr lang="en-US" dirty="0"/>
          </a:p>
        </p:txBody>
      </p:sp>
      <p:grpSp>
        <p:nvGrpSpPr>
          <p:cNvPr id="9" name="Group 8">
            <a:extLst>
              <a:ext uri="{FF2B5EF4-FFF2-40B4-BE49-F238E27FC236}">
                <a16:creationId xmlns:a16="http://schemas.microsoft.com/office/drawing/2014/main" id="{C26C18C3-ED25-DD4B-BA72-24932D54DE37}"/>
              </a:ext>
            </a:extLst>
          </p:cNvPr>
          <p:cNvGrpSpPr>
            <a:grpSpLocks/>
          </p:cNvGrpSpPr>
          <p:nvPr userDrawn="1"/>
        </p:nvGrpSpPr>
        <p:grpSpPr bwMode="auto">
          <a:xfrm>
            <a:off x="1" y="758752"/>
            <a:ext cx="6099248" cy="6099248"/>
            <a:chOff x="0" y="12289"/>
            <a:chExt cx="3550" cy="3551"/>
          </a:xfrm>
        </p:grpSpPr>
        <p:sp>
          <p:nvSpPr>
            <p:cNvPr id="10" name="Freeform 9">
              <a:extLst>
                <a:ext uri="{FF2B5EF4-FFF2-40B4-BE49-F238E27FC236}">
                  <a16:creationId xmlns:a16="http://schemas.microsoft.com/office/drawing/2014/main" id="{C07CC263-2515-F147-8CC5-F8E9FF9FA8E4}"/>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1" name="Freeform 10">
              <a:extLst>
                <a:ext uri="{FF2B5EF4-FFF2-40B4-BE49-F238E27FC236}">
                  <a16:creationId xmlns:a16="http://schemas.microsoft.com/office/drawing/2014/main" id="{43B40037-7481-524B-8685-404D965690F2}"/>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2" name="Freeform 11">
              <a:extLst>
                <a:ext uri="{FF2B5EF4-FFF2-40B4-BE49-F238E27FC236}">
                  <a16:creationId xmlns:a16="http://schemas.microsoft.com/office/drawing/2014/main" id="{7B759713-8408-EE47-9394-3DA6F5E4B624}"/>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
        <p:nvSpPr>
          <p:cNvPr id="18" name="Text Placeholder 29">
            <a:extLst>
              <a:ext uri="{FF2B5EF4-FFF2-40B4-BE49-F238E27FC236}">
                <a16:creationId xmlns:a16="http://schemas.microsoft.com/office/drawing/2014/main" id="{276A9CD7-E675-3048-86D3-3546A2F6B456}"/>
              </a:ext>
            </a:extLst>
          </p:cNvPr>
          <p:cNvSpPr>
            <a:spLocks noGrp="1"/>
          </p:cNvSpPr>
          <p:nvPr>
            <p:ph type="body" sz="quarter" idx="11"/>
          </p:nvPr>
        </p:nvSpPr>
        <p:spPr>
          <a:xfrm>
            <a:off x="6367055" y="4549553"/>
            <a:ext cx="5491570" cy="953337"/>
          </a:xfrm>
        </p:spPr>
        <p:txBody>
          <a:bodyPr lIns="0" tIns="0" rIns="0" bIns="0">
            <a:noAutofit/>
          </a:bodyPr>
          <a:lstStyle>
            <a:lvl1pPr marL="0" indent="0">
              <a:buNone/>
              <a:defRPr sz="1800" b="0" i="0">
                <a:solidFill>
                  <a:schemeClr val="tx2"/>
                </a:solidFill>
                <a:latin typeface="+mn-lt"/>
              </a:defRPr>
            </a:lvl1pPr>
            <a:lvl2pPr>
              <a:defRPr sz="4000"/>
            </a:lvl2pPr>
            <a:lvl3pPr>
              <a:defRPr sz="4000"/>
            </a:lvl3pPr>
            <a:lvl4pPr>
              <a:defRPr sz="4000"/>
            </a:lvl4pPr>
            <a:lvl5pPr>
              <a:defRPr sz="4000"/>
            </a:lvl5pPr>
          </a:lstStyle>
          <a:p>
            <a:pPr lvl="0"/>
            <a:r>
              <a:rPr lang="en-US"/>
              <a:t>Click to edit Master text styles</a:t>
            </a:r>
          </a:p>
        </p:txBody>
      </p:sp>
      <p:cxnSp>
        <p:nvCxnSpPr>
          <p:cNvPr id="13" name="Straight Connector 12">
            <a:extLst>
              <a:ext uri="{FF2B5EF4-FFF2-40B4-BE49-F238E27FC236}">
                <a16:creationId xmlns:a16="http://schemas.microsoft.com/office/drawing/2014/main" id="{A69706A2-3726-FE4E-B923-E75D48597816}"/>
              </a:ext>
            </a:extLst>
          </p:cNvPr>
          <p:cNvCxnSpPr>
            <a:cxnSpLocks/>
          </p:cNvCxnSpPr>
          <p:nvPr userDrawn="1"/>
        </p:nvCxnSpPr>
        <p:spPr>
          <a:xfrm>
            <a:off x="6367055" y="4252111"/>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02710853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806C6F65-35CD-D64B-992A-0C1C1E00384D}"/>
              </a:ext>
            </a:extLst>
          </p:cNvPr>
          <p:cNvGrpSpPr/>
          <p:nvPr userDrawn="1"/>
        </p:nvGrpSpPr>
        <p:grpSpPr>
          <a:xfrm>
            <a:off x="6362700" y="0"/>
            <a:ext cx="5829298" cy="3235602"/>
            <a:chOff x="5612972" y="1"/>
            <a:chExt cx="6615961" cy="3672246"/>
          </a:xfrm>
        </p:grpSpPr>
        <p:sp>
          <p:nvSpPr>
            <p:cNvPr id="7" name="AutoShape 24">
              <a:extLst>
                <a:ext uri="{FF2B5EF4-FFF2-40B4-BE49-F238E27FC236}">
                  <a16:creationId xmlns:a16="http://schemas.microsoft.com/office/drawing/2014/main" id="{CFD467E2-FF13-7E4F-BEF9-EA1A17665B2D}"/>
                </a:ext>
              </a:extLst>
            </p:cNvPr>
            <p:cNvSpPr>
              <a:spLocks/>
            </p:cNvSpPr>
            <p:nvPr/>
          </p:nvSpPr>
          <p:spPr bwMode="auto">
            <a:xfrm>
              <a:off x="5612972" y="1"/>
              <a:ext cx="4408998" cy="3672246"/>
            </a:xfrm>
            <a:custGeom>
              <a:avLst/>
              <a:gdLst>
                <a:gd name="T0" fmla="+- 0 8372 6586"/>
                <a:gd name="T1" fmla="*/ T0 w 3578"/>
                <a:gd name="T2" fmla="*/ 591 h 2980"/>
                <a:gd name="T3" fmla="+- 0 7780 6586"/>
                <a:gd name="T4" fmla="*/ T3 w 3578"/>
                <a:gd name="T5" fmla="*/ 0 h 2980"/>
                <a:gd name="T6" fmla="+- 0 6586 6586"/>
                <a:gd name="T7" fmla="*/ T6 w 3578"/>
                <a:gd name="T8" fmla="*/ 0 h 2980"/>
                <a:gd name="T9" fmla="+- 0 7774 6586"/>
                <a:gd name="T10" fmla="*/ T9 w 3578"/>
                <a:gd name="T11" fmla="*/ 1188 h 2980"/>
                <a:gd name="T12" fmla="+- 0 8372 6586"/>
                <a:gd name="T13" fmla="*/ T12 w 3578"/>
                <a:gd name="T14" fmla="*/ 591 h 2980"/>
                <a:gd name="T15" fmla="+- 0 10163 6586"/>
                <a:gd name="T16" fmla="*/ T15 w 3578"/>
                <a:gd name="T17" fmla="*/ 2383 h 2980"/>
                <a:gd name="T18" fmla="+- 0 9566 6586"/>
                <a:gd name="T19" fmla="*/ T18 w 3578"/>
                <a:gd name="T20" fmla="*/ 1786 h 2980"/>
                <a:gd name="T21" fmla="+- 0 8969 6586"/>
                <a:gd name="T22" fmla="*/ T21 w 3578"/>
                <a:gd name="T23" fmla="*/ 2383 h 2980"/>
                <a:gd name="T24" fmla="+- 0 9566 6586"/>
                <a:gd name="T25" fmla="*/ T24 w 3578"/>
                <a:gd name="T26" fmla="*/ 2980 h 2980"/>
                <a:gd name="T27" fmla="+- 0 10163 6586"/>
                <a:gd name="T28" fmla="*/ T27 w 3578"/>
                <a:gd name="T29" fmla="*/ 2383 h 2980"/>
              </a:gdLst>
              <a:ahLst/>
              <a:cxnLst>
                <a:cxn ang="0">
                  <a:pos x="T1" y="T2"/>
                </a:cxn>
                <a:cxn ang="0">
                  <a:pos x="T4" y="T5"/>
                </a:cxn>
                <a:cxn ang="0">
                  <a:pos x="T7" y="T8"/>
                </a:cxn>
                <a:cxn ang="0">
                  <a:pos x="T10" y="T11"/>
                </a:cxn>
                <a:cxn ang="0">
                  <a:pos x="T13" y="T14"/>
                </a:cxn>
                <a:cxn ang="0">
                  <a:pos x="T16" y="T17"/>
                </a:cxn>
                <a:cxn ang="0">
                  <a:pos x="T19" y="T20"/>
                </a:cxn>
                <a:cxn ang="0">
                  <a:pos x="T22" y="T23"/>
                </a:cxn>
                <a:cxn ang="0">
                  <a:pos x="T25" y="T26"/>
                </a:cxn>
                <a:cxn ang="0">
                  <a:pos x="T28" y="T29"/>
                </a:cxn>
              </a:cxnLst>
              <a:rect l="0" t="0" r="r" b="b"/>
              <a:pathLst>
                <a:path w="3578" h="2980">
                  <a:moveTo>
                    <a:pt x="1786" y="591"/>
                  </a:moveTo>
                  <a:lnTo>
                    <a:pt x="1194" y="0"/>
                  </a:lnTo>
                  <a:lnTo>
                    <a:pt x="0" y="0"/>
                  </a:lnTo>
                  <a:lnTo>
                    <a:pt x="1188" y="1188"/>
                  </a:lnTo>
                  <a:lnTo>
                    <a:pt x="1786" y="591"/>
                  </a:lnTo>
                  <a:moveTo>
                    <a:pt x="3577" y="2383"/>
                  </a:moveTo>
                  <a:lnTo>
                    <a:pt x="2980" y="1786"/>
                  </a:lnTo>
                  <a:lnTo>
                    <a:pt x="2383" y="2383"/>
                  </a:lnTo>
                  <a:lnTo>
                    <a:pt x="2980" y="2980"/>
                  </a:lnTo>
                  <a:lnTo>
                    <a:pt x="3577" y="2383"/>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8" name="Freeform 7">
              <a:extLst>
                <a:ext uri="{FF2B5EF4-FFF2-40B4-BE49-F238E27FC236}">
                  <a16:creationId xmlns:a16="http://schemas.microsoft.com/office/drawing/2014/main" id="{CA85A327-3157-B442-993A-6900F71249AC}"/>
                </a:ext>
              </a:extLst>
            </p:cNvPr>
            <p:cNvSpPr>
              <a:spLocks/>
            </p:cNvSpPr>
            <p:nvPr/>
          </p:nvSpPr>
          <p:spPr bwMode="auto">
            <a:xfrm>
              <a:off x="6341233" y="1463970"/>
              <a:ext cx="2208196" cy="2208277"/>
            </a:xfrm>
            <a:custGeom>
              <a:avLst/>
              <a:gdLst>
                <a:gd name="T0" fmla="+- 0 7774 7177"/>
                <a:gd name="T1" fmla="*/ T0 w 1792"/>
                <a:gd name="T2" fmla="+- 0 1188 1188"/>
                <a:gd name="T3" fmla="*/ 1188 h 1792"/>
                <a:gd name="T4" fmla="+- 0 7177 7177"/>
                <a:gd name="T5" fmla="*/ T4 w 1792"/>
                <a:gd name="T6" fmla="+- 0 1786 1188"/>
                <a:gd name="T7" fmla="*/ 1786 h 1792"/>
                <a:gd name="T8" fmla="+- 0 8372 7177"/>
                <a:gd name="T9" fmla="*/ T8 w 1792"/>
                <a:gd name="T10" fmla="+- 0 2980 1188"/>
                <a:gd name="T11" fmla="*/ 2980 h 1792"/>
                <a:gd name="T12" fmla="+- 0 8969 7177"/>
                <a:gd name="T13" fmla="*/ T12 w 1792"/>
                <a:gd name="T14" fmla="+- 0 2383 1188"/>
                <a:gd name="T15" fmla="*/ 2383 h 1792"/>
                <a:gd name="T16" fmla="+- 0 7774 7177"/>
                <a:gd name="T17" fmla="*/ T16 w 1792"/>
                <a:gd name="T18" fmla="+- 0 1188 1188"/>
                <a:gd name="T19" fmla="*/ 1188 h 1792"/>
              </a:gdLst>
              <a:ahLst/>
              <a:cxnLst>
                <a:cxn ang="0">
                  <a:pos x="T1" y="T3"/>
                </a:cxn>
                <a:cxn ang="0">
                  <a:pos x="T5" y="T7"/>
                </a:cxn>
                <a:cxn ang="0">
                  <a:pos x="T9" y="T11"/>
                </a:cxn>
                <a:cxn ang="0">
                  <a:pos x="T13" y="T15"/>
                </a:cxn>
                <a:cxn ang="0">
                  <a:pos x="T17" y="T19"/>
                </a:cxn>
              </a:cxnLst>
              <a:rect l="0" t="0" r="r" b="b"/>
              <a:pathLst>
                <a:path w="1792" h="1792">
                  <a:moveTo>
                    <a:pt x="597" y="0"/>
                  </a:moveTo>
                  <a:lnTo>
                    <a:pt x="0" y="598"/>
                  </a:lnTo>
                  <a:lnTo>
                    <a:pt x="1195" y="1792"/>
                  </a:lnTo>
                  <a:lnTo>
                    <a:pt x="1792" y="1195"/>
                  </a:lnTo>
                  <a:lnTo>
                    <a:pt x="597"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9" name="Freeform 8">
              <a:extLst>
                <a:ext uri="{FF2B5EF4-FFF2-40B4-BE49-F238E27FC236}">
                  <a16:creationId xmlns:a16="http://schemas.microsoft.com/office/drawing/2014/main" id="{9A459CB4-74AF-0544-AB1E-7CC6D10F84EB}"/>
                </a:ext>
              </a:extLst>
            </p:cNvPr>
            <p:cNvSpPr>
              <a:spLocks/>
            </p:cNvSpPr>
            <p:nvPr/>
          </p:nvSpPr>
          <p:spPr bwMode="auto">
            <a:xfrm>
              <a:off x="8555590" y="1"/>
              <a:ext cx="1457754" cy="729520"/>
            </a:xfrm>
            <a:custGeom>
              <a:avLst/>
              <a:gdLst>
                <a:gd name="T0" fmla="+- 0 10158 8975"/>
                <a:gd name="T1" fmla="*/ T0 w 1183"/>
                <a:gd name="T2" fmla="*/ 0 h 592"/>
                <a:gd name="T3" fmla="+- 0 8975 8975"/>
                <a:gd name="T4" fmla="*/ T3 w 1183"/>
                <a:gd name="T5" fmla="*/ 0 h 592"/>
                <a:gd name="T6" fmla="+- 0 9566 8975"/>
                <a:gd name="T7" fmla="*/ T6 w 1183"/>
                <a:gd name="T8" fmla="*/ 591 h 592"/>
                <a:gd name="T9" fmla="+- 0 10158 8975"/>
                <a:gd name="T10" fmla="*/ T9 w 1183"/>
                <a:gd name="T11" fmla="*/ 0 h 592"/>
              </a:gdLst>
              <a:ahLst/>
              <a:cxnLst>
                <a:cxn ang="0">
                  <a:pos x="T1" y="T2"/>
                </a:cxn>
                <a:cxn ang="0">
                  <a:pos x="T4" y="T5"/>
                </a:cxn>
                <a:cxn ang="0">
                  <a:pos x="T7" y="T8"/>
                </a:cxn>
                <a:cxn ang="0">
                  <a:pos x="T10" y="T11"/>
                </a:cxn>
              </a:cxnLst>
              <a:rect l="0" t="0" r="r" b="b"/>
              <a:pathLst>
                <a:path w="1183" h="592">
                  <a:moveTo>
                    <a:pt x="1183" y="0"/>
                  </a:moveTo>
                  <a:lnTo>
                    <a:pt x="0" y="0"/>
                  </a:lnTo>
                  <a:lnTo>
                    <a:pt x="591" y="591"/>
                  </a:lnTo>
                  <a:lnTo>
                    <a:pt x="1183"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0" name="Freeform 9">
              <a:extLst>
                <a:ext uri="{FF2B5EF4-FFF2-40B4-BE49-F238E27FC236}">
                  <a16:creationId xmlns:a16="http://schemas.microsoft.com/office/drawing/2014/main" id="{95A20BFD-9142-D64A-A78A-61B75FCA0D76}"/>
                </a:ext>
              </a:extLst>
            </p:cNvPr>
            <p:cNvSpPr>
              <a:spLocks/>
            </p:cNvSpPr>
            <p:nvPr/>
          </p:nvSpPr>
          <p:spPr bwMode="auto">
            <a:xfrm>
              <a:off x="7076887" y="728289"/>
              <a:ext cx="2208196" cy="2208277"/>
            </a:xfrm>
            <a:custGeom>
              <a:avLst/>
              <a:gdLst>
                <a:gd name="T0" fmla="+- 0 8372 7774"/>
                <a:gd name="T1" fmla="*/ T0 w 1792"/>
                <a:gd name="T2" fmla="+- 0 591 591"/>
                <a:gd name="T3" fmla="*/ 591 h 1792"/>
                <a:gd name="T4" fmla="+- 0 7774 7774"/>
                <a:gd name="T5" fmla="*/ T4 w 1792"/>
                <a:gd name="T6" fmla="+- 0 1188 591"/>
                <a:gd name="T7" fmla="*/ 1188 h 1792"/>
                <a:gd name="T8" fmla="+- 0 8969 7774"/>
                <a:gd name="T9" fmla="*/ T8 w 1792"/>
                <a:gd name="T10" fmla="+- 0 2383 591"/>
                <a:gd name="T11" fmla="*/ 2383 h 1792"/>
                <a:gd name="T12" fmla="+- 0 9566 7774"/>
                <a:gd name="T13" fmla="*/ T12 w 1792"/>
                <a:gd name="T14" fmla="+- 0 1786 591"/>
                <a:gd name="T15" fmla="*/ 1786 h 1792"/>
                <a:gd name="T16" fmla="+- 0 8372 7774"/>
                <a:gd name="T17" fmla="*/ T16 w 1792"/>
                <a:gd name="T18" fmla="+- 0 591 591"/>
                <a:gd name="T19" fmla="*/ 591 h 1792"/>
              </a:gdLst>
              <a:ahLst/>
              <a:cxnLst>
                <a:cxn ang="0">
                  <a:pos x="T1" y="T3"/>
                </a:cxn>
                <a:cxn ang="0">
                  <a:pos x="T5" y="T7"/>
                </a:cxn>
                <a:cxn ang="0">
                  <a:pos x="T9" y="T11"/>
                </a:cxn>
                <a:cxn ang="0">
                  <a:pos x="T13" y="T15"/>
                </a:cxn>
                <a:cxn ang="0">
                  <a:pos x="T17" y="T19"/>
                </a:cxn>
              </a:cxnLst>
              <a:rect l="0" t="0" r="r" b="b"/>
              <a:pathLst>
                <a:path w="1792" h="1792">
                  <a:moveTo>
                    <a:pt x="598" y="0"/>
                  </a:moveTo>
                  <a:lnTo>
                    <a:pt x="0" y="597"/>
                  </a:lnTo>
                  <a:lnTo>
                    <a:pt x="1195" y="1792"/>
                  </a:lnTo>
                  <a:lnTo>
                    <a:pt x="1792" y="1195"/>
                  </a:lnTo>
                  <a:lnTo>
                    <a:pt x="598" y="0"/>
                  </a:lnTo>
                  <a:close/>
                </a:path>
              </a:pathLst>
            </a:custGeom>
            <a:solidFill>
              <a:schemeClr val="tx2"/>
            </a:solidFill>
            <a:ln>
              <a:noFill/>
            </a:ln>
          </p:spPr>
          <p:txBody>
            <a:bodyPr rot="0" vert="horz" wrap="square" lIns="91440" tIns="45720" rIns="91440" bIns="45720" anchor="t" anchorCtr="0" upright="1">
              <a:noAutofit/>
            </a:bodyPr>
            <a:lstStyle/>
            <a:p>
              <a:endParaRPr lang="en-US" dirty="0"/>
            </a:p>
          </p:txBody>
        </p:sp>
        <p:sp>
          <p:nvSpPr>
            <p:cNvPr id="11" name="Freeform 10">
              <a:extLst>
                <a:ext uri="{FF2B5EF4-FFF2-40B4-BE49-F238E27FC236}">
                  <a16:creationId xmlns:a16="http://schemas.microsoft.com/office/drawing/2014/main" id="{B80736DF-C890-DB47-AEAA-D3D92505E632}"/>
                </a:ext>
              </a:extLst>
            </p:cNvPr>
            <p:cNvSpPr>
              <a:spLocks/>
            </p:cNvSpPr>
            <p:nvPr/>
          </p:nvSpPr>
          <p:spPr bwMode="auto">
            <a:xfrm>
              <a:off x="9285083" y="728289"/>
              <a:ext cx="2943850" cy="2943958"/>
            </a:xfrm>
            <a:custGeom>
              <a:avLst/>
              <a:gdLst>
                <a:gd name="T0" fmla="+- 0 11955 9566"/>
                <a:gd name="T1" fmla="*/ T0 w 2389"/>
                <a:gd name="T2" fmla="+- 0 1786 591"/>
                <a:gd name="T3" fmla="*/ 1786 h 2389"/>
                <a:gd name="T4" fmla="+- 0 10760 9566"/>
                <a:gd name="T5" fmla="*/ T4 w 2389"/>
                <a:gd name="T6" fmla="+- 0 591 591"/>
                <a:gd name="T7" fmla="*/ 591 h 2389"/>
                <a:gd name="T8" fmla="+- 0 9566 9566"/>
                <a:gd name="T9" fmla="*/ T8 w 2389"/>
                <a:gd name="T10" fmla="+- 0 1786 591"/>
                <a:gd name="T11" fmla="*/ 1786 h 2389"/>
                <a:gd name="T12" fmla="+- 0 10760 9566"/>
                <a:gd name="T13" fmla="*/ T12 w 2389"/>
                <a:gd name="T14" fmla="+- 0 2980 591"/>
                <a:gd name="T15" fmla="*/ 2980 h 2389"/>
                <a:gd name="T16" fmla="+- 0 11955 9566"/>
                <a:gd name="T17" fmla="*/ T16 w 2389"/>
                <a:gd name="T18" fmla="+- 0 1786 591"/>
                <a:gd name="T19" fmla="*/ 1786 h 2389"/>
              </a:gdLst>
              <a:ahLst/>
              <a:cxnLst>
                <a:cxn ang="0">
                  <a:pos x="T1" y="T3"/>
                </a:cxn>
                <a:cxn ang="0">
                  <a:pos x="T5" y="T7"/>
                </a:cxn>
                <a:cxn ang="0">
                  <a:pos x="T9" y="T11"/>
                </a:cxn>
                <a:cxn ang="0">
                  <a:pos x="T13" y="T15"/>
                </a:cxn>
                <a:cxn ang="0">
                  <a:pos x="T17" y="T19"/>
                </a:cxn>
              </a:cxnLst>
              <a:rect l="0" t="0" r="r" b="b"/>
              <a:pathLst>
                <a:path w="2389" h="2389">
                  <a:moveTo>
                    <a:pt x="2389" y="1195"/>
                  </a:moveTo>
                  <a:lnTo>
                    <a:pt x="1194" y="0"/>
                  </a:lnTo>
                  <a:lnTo>
                    <a:pt x="0" y="1195"/>
                  </a:lnTo>
                  <a:lnTo>
                    <a:pt x="1194" y="2389"/>
                  </a:lnTo>
                  <a:lnTo>
                    <a:pt x="2389" y="1195"/>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
        <p:nvSpPr>
          <p:cNvPr id="12" name="Title 1">
            <a:extLst>
              <a:ext uri="{FF2B5EF4-FFF2-40B4-BE49-F238E27FC236}">
                <a16:creationId xmlns:a16="http://schemas.microsoft.com/office/drawing/2014/main" id="{39F93F26-ED5C-E74E-BFBD-E3054DC1B9C1}"/>
              </a:ext>
            </a:extLst>
          </p:cNvPr>
          <p:cNvSpPr>
            <a:spLocks noGrp="1"/>
          </p:cNvSpPr>
          <p:nvPr>
            <p:ph type="title"/>
          </p:nvPr>
        </p:nvSpPr>
        <p:spPr>
          <a:xfrm>
            <a:off x="964023" y="879063"/>
            <a:ext cx="4941477" cy="610863"/>
          </a:xfrm>
          <a:prstGeom prst="rect">
            <a:avLst/>
          </a:prstGeom>
        </p:spPr>
        <p:txBody>
          <a:bodyPr lIns="0" tIns="0" rIns="0" bIns="0" anchor="b" anchorCtr="0">
            <a:normAutofit/>
          </a:bodyPr>
          <a:lstStyle>
            <a:lvl1pPr>
              <a:defRPr sz="4400" b="1" i="0" spc="50" baseline="0">
                <a:latin typeface="+mj-lt"/>
              </a:defRPr>
            </a:lvl1pPr>
          </a:lstStyle>
          <a:p>
            <a:r>
              <a:rPr lang="en-US"/>
              <a:t>Click to edit Master title style</a:t>
            </a:r>
            <a:endParaRPr lang="en-US" dirty="0"/>
          </a:p>
        </p:txBody>
      </p:sp>
      <p:cxnSp>
        <p:nvCxnSpPr>
          <p:cNvPr id="13" name="Straight Connector 12">
            <a:extLst>
              <a:ext uri="{FF2B5EF4-FFF2-40B4-BE49-F238E27FC236}">
                <a16:creationId xmlns:a16="http://schemas.microsoft.com/office/drawing/2014/main" id="{CF0FD074-81E2-0D4E-8446-C5B415B238A0}"/>
              </a:ext>
            </a:extLst>
          </p:cNvPr>
          <p:cNvCxnSpPr>
            <a:cxnSpLocks/>
          </p:cNvCxnSpPr>
          <p:nvPr userDrawn="1"/>
        </p:nvCxnSpPr>
        <p:spPr>
          <a:xfrm>
            <a:off x="952500" y="1934655"/>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14" name="Text Placeholder 29">
            <a:extLst>
              <a:ext uri="{FF2B5EF4-FFF2-40B4-BE49-F238E27FC236}">
                <a16:creationId xmlns:a16="http://schemas.microsoft.com/office/drawing/2014/main" id="{58AAB058-5FFC-9E4E-AD2E-FB1B4EE51025}"/>
              </a:ext>
            </a:extLst>
          </p:cNvPr>
          <p:cNvSpPr>
            <a:spLocks noGrp="1"/>
          </p:cNvSpPr>
          <p:nvPr>
            <p:ph type="body" sz="quarter" idx="13"/>
          </p:nvPr>
        </p:nvSpPr>
        <p:spPr>
          <a:xfrm>
            <a:off x="952500" y="2818296"/>
            <a:ext cx="2133600" cy="369332"/>
          </a:xfrm>
        </p:spPr>
        <p:txBody>
          <a:bodyPr lIns="0" tIns="0" rIns="0" bIns="0">
            <a:noAutofit/>
          </a:bodyPr>
          <a:lstStyle>
            <a:lvl1pPr marL="0" indent="0">
              <a:lnSpc>
                <a:spcPct val="100000"/>
              </a:lnSpc>
              <a:buNone/>
              <a:defRPr sz="14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15" name="Text Placeholder 29">
            <a:extLst>
              <a:ext uri="{FF2B5EF4-FFF2-40B4-BE49-F238E27FC236}">
                <a16:creationId xmlns:a16="http://schemas.microsoft.com/office/drawing/2014/main" id="{18ABDA74-C3EC-274D-BE87-AC5B825A2A4C}"/>
              </a:ext>
            </a:extLst>
          </p:cNvPr>
          <p:cNvSpPr>
            <a:spLocks noGrp="1"/>
          </p:cNvSpPr>
          <p:nvPr>
            <p:ph type="body" sz="quarter" idx="14"/>
          </p:nvPr>
        </p:nvSpPr>
        <p:spPr>
          <a:xfrm>
            <a:off x="952500" y="2209800"/>
            <a:ext cx="2133600" cy="205837"/>
          </a:xfrm>
        </p:spPr>
        <p:txBody>
          <a:bodyPr lIns="0" tIns="0" rIns="0" bIns="0">
            <a:noAutofit/>
          </a:bodyPr>
          <a:lstStyle>
            <a:lvl1pPr marL="0" indent="0">
              <a:lnSpc>
                <a:spcPct val="100000"/>
              </a:lnSpc>
              <a:spcBef>
                <a:spcPts val="400"/>
              </a:spcBef>
              <a:buNone/>
              <a:defRPr sz="1800" b="0" i="0">
                <a:solidFill>
                  <a:schemeClr val="tx2"/>
                </a:solidFill>
                <a:latin typeface="+mj-lt"/>
              </a:defRPr>
            </a:lvl1pPr>
            <a:lvl2pPr>
              <a:defRPr sz="4000"/>
            </a:lvl2pPr>
            <a:lvl3pPr>
              <a:defRPr sz="4000"/>
            </a:lvl3pPr>
            <a:lvl4pPr>
              <a:defRPr sz="4000"/>
            </a:lvl4pPr>
            <a:lvl5pPr>
              <a:defRPr sz="4000"/>
            </a:lvl5pPr>
          </a:lstStyle>
          <a:p>
            <a:pPr lvl="0"/>
            <a:r>
              <a:rPr lang="en-US"/>
              <a:t>Click to edit Master text styles</a:t>
            </a:r>
          </a:p>
        </p:txBody>
      </p:sp>
      <p:cxnSp>
        <p:nvCxnSpPr>
          <p:cNvPr id="16" name="Straight Connector 15">
            <a:extLst>
              <a:ext uri="{FF2B5EF4-FFF2-40B4-BE49-F238E27FC236}">
                <a16:creationId xmlns:a16="http://schemas.microsoft.com/office/drawing/2014/main" id="{A3DDE02E-BC75-2645-8725-CA2CFD327A3C}"/>
              </a:ext>
            </a:extLst>
          </p:cNvPr>
          <p:cNvCxnSpPr>
            <a:cxnSpLocks/>
          </p:cNvCxnSpPr>
          <p:nvPr userDrawn="1"/>
        </p:nvCxnSpPr>
        <p:spPr>
          <a:xfrm>
            <a:off x="3663043" y="1939108"/>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17" name="Text Placeholder 29">
            <a:extLst>
              <a:ext uri="{FF2B5EF4-FFF2-40B4-BE49-F238E27FC236}">
                <a16:creationId xmlns:a16="http://schemas.microsoft.com/office/drawing/2014/main" id="{3ABA9FD1-9B74-F14F-81EF-7B3407196B03}"/>
              </a:ext>
            </a:extLst>
          </p:cNvPr>
          <p:cNvSpPr>
            <a:spLocks noGrp="1"/>
          </p:cNvSpPr>
          <p:nvPr>
            <p:ph type="body" sz="quarter" idx="15"/>
          </p:nvPr>
        </p:nvSpPr>
        <p:spPr>
          <a:xfrm>
            <a:off x="3663042" y="2818296"/>
            <a:ext cx="2128157" cy="369332"/>
          </a:xfrm>
        </p:spPr>
        <p:txBody>
          <a:bodyPr lIns="0" tIns="0" rIns="0" bIns="0">
            <a:noAutofit/>
          </a:bodyPr>
          <a:lstStyle>
            <a:lvl1pPr marL="0" indent="0">
              <a:lnSpc>
                <a:spcPct val="100000"/>
              </a:lnSpc>
              <a:buNone/>
              <a:defRPr sz="14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18" name="Text Placeholder 29">
            <a:extLst>
              <a:ext uri="{FF2B5EF4-FFF2-40B4-BE49-F238E27FC236}">
                <a16:creationId xmlns:a16="http://schemas.microsoft.com/office/drawing/2014/main" id="{0E9E9D03-0186-5B4C-A73F-95ADCD08A44A}"/>
              </a:ext>
            </a:extLst>
          </p:cNvPr>
          <p:cNvSpPr>
            <a:spLocks noGrp="1"/>
          </p:cNvSpPr>
          <p:nvPr>
            <p:ph type="body" sz="quarter" idx="16"/>
          </p:nvPr>
        </p:nvSpPr>
        <p:spPr>
          <a:xfrm>
            <a:off x="3663042" y="2209800"/>
            <a:ext cx="2128157" cy="205837"/>
          </a:xfrm>
        </p:spPr>
        <p:txBody>
          <a:bodyPr lIns="0" tIns="0" rIns="0" bIns="0">
            <a:noAutofit/>
          </a:bodyPr>
          <a:lstStyle>
            <a:lvl1pPr marL="0" indent="0">
              <a:lnSpc>
                <a:spcPct val="100000"/>
              </a:lnSpc>
              <a:spcBef>
                <a:spcPts val="400"/>
              </a:spcBef>
              <a:buNone/>
              <a:defRPr sz="1800" b="0" i="0">
                <a:solidFill>
                  <a:schemeClr val="tx2"/>
                </a:solidFill>
                <a:latin typeface="+mj-lt"/>
              </a:defRPr>
            </a:lvl1pPr>
            <a:lvl2pPr>
              <a:defRPr sz="4000"/>
            </a:lvl2pPr>
            <a:lvl3pPr>
              <a:defRPr sz="4000"/>
            </a:lvl3pPr>
            <a:lvl4pPr>
              <a:defRPr sz="4000"/>
            </a:lvl4pPr>
            <a:lvl5pPr>
              <a:defRPr sz="4000"/>
            </a:lvl5pPr>
          </a:lstStyle>
          <a:p>
            <a:pPr lvl="0"/>
            <a:r>
              <a:rPr lang="en-US"/>
              <a:t>Click to edit Master text styles</a:t>
            </a:r>
          </a:p>
        </p:txBody>
      </p:sp>
      <p:cxnSp>
        <p:nvCxnSpPr>
          <p:cNvPr id="20" name="Straight Connector 19">
            <a:extLst>
              <a:ext uri="{FF2B5EF4-FFF2-40B4-BE49-F238E27FC236}">
                <a16:creationId xmlns:a16="http://schemas.microsoft.com/office/drawing/2014/main" id="{E01EE6FD-FABB-AD48-92DA-19805B502918}"/>
              </a:ext>
            </a:extLst>
          </p:cNvPr>
          <p:cNvCxnSpPr>
            <a:cxnSpLocks/>
          </p:cNvCxnSpPr>
          <p:nvPr userDrawn="1"/>
        </p:nvCxnSpPr>
        <p:spPr>
          <a:xfrm>
            <a:off x="952500" y="4248119"/>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21" name="Text Placeholder 29">
            <a:extLst>
              <a:ext uri="{FF2B5EF4-FFF2-40B4-BE49-F238E27FC236}">
                <a16:creationId xmlns:a16="http://schemas.microsoft.com/office/drawing/2014/main" id="{F953BCFF-5CB8-784F-ACC1-A14670E62196}"/>
              </a:ext>
            </a:extLst>
          </p:cNvPr>
          <p:cNvSpPr>
            <a:spLocks noGrp="1"/>
          </p:cNvSpPr>
          <p:nvPr>
            <p:ph type="body" sz="quarter" idx="19"/>
          </p:nvPr>
        </p:nvSpPr>
        <p:spPr>
          <a:xfrm>
            <a:off x="952500" y="5131299"/>
            <a:ext cx="2133600" cy="369332"/>
          </a:xfrm>
        </p:spPr>
        <p:txBody>
          <a:bodyPr lIns="0" tIns="0" rIns="0" bIns="0">
            <a:noAutofit/>
          </a:bodyPr>
          <a:lstStyle>
            <a:lvl1pPr marL="0" indent="0">
              <a:lnSpc>
                <a:spcPct val="100000"/>
              </a:lnSpc>
              <a:buNone/>
              <a:defRPr sz="14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22" name="Text Placeholder 29">
            <a:extLst>
              <a:ext uri="{FF2B5EF4-FFF2-40B4-BE49-F238E27FC236}">
                <a16:creationId xmlns:a16="http://schemas.microsoft.com/office/drawing/2014/main" id="{97DCC038-CDD3-1D48-B8BA-2617616935C5}"/>
              </a:ext>
            </a:extLst>
          </p:cNvPr>
          <p:cNvSpPr>
            <a:spLocks noGrp="1"/>
          </p:cNvSpPr>
          <p:nvPr>
            <p:ph type="body" sz="quarter" idx="20"/>
          </p:nvPr>
        </p:nvSpPr>
        <p:spPr>
          <a:xfrm>
            <a:off x="952500" y="4522803"/>
            <a:ext cx="2133600" cy="205837"/>
          </a:xfrm>
        </p:spPr>
        <p:txBody>
          <a:bodyPr lIns="0" tIns="0" rIns="0" bIns="0">
            <a:noAutofit/>
          </a:bodyPr>
          <a:lstStyle>
            <a:lvl1pPr marL="0" indent="0">
              <a:lnSpc>
                <a:spcPct val="100000"/>
              </a:lnSpc>
              <a:spcBef>
                <a:spcPts val="400"/>
              </a:spcBef>
              <a:buNone/>
              <a:defRPr sz="1800" b="0" i="0">
                <a:solidFill>
                  <a:schemeClr val="tx2"/>
                </a:solidFill>
                <a:latin typeface="+mj-lt"/>
              </a:defRPr>
            </a:lvl1pPr>
            <a:lvl2pPr>
              <a:defRPr sz="4000"/>
            </a:lvl2pPr>
            <a:lvl3pPr>
              <a:defRPr sz="4000"/>
            </a:lvl3pPr>
            <a:lvl4pPr>
              <a:defRPr sz="4000"/>
            </a:lvl4pPr>
            <a:lvl5pPr>
              <a:defRPr sz="4000"/>
            </a:lvl5pPr>
          </a:lstStyle>
          <a:p>
            <a:pPr lvl="0"/>
            <a:r>
              <a:rPr lang="en-US"/>
              <a:t>Click to edit Master text styles</a:t>
            </a:r>
          </a:p>
        </p:txBody>
      </p:sp>
      <p:cxnSp>
        <p:nvCxnSpPr>
          <p:cNvPr id="23" name="Straight Connector 22">
            <a:extLst>
              <a:ext uri="{FF2B5EF4-FFF2-40B4-BE49-F238E27FC236}">
                <a16:creationId xmlns:a16="http://schemas.microsoft.com/office/drawing/2014/main" id="{93BB36CC-7349-334D-A028-58D01025E726}"/>
              </a:ext>
            </a:extLst>
          </p:cNvPr>
          <p:cNvCxnSpPr>
            <a:cxnSpLocks/>
          </p:cNvCxnSpPr>
          <p:nvPr userDrawn="1"/>
        </p:nvCxnSpPr>
        <p:spPr>
          <a:xfrm>
            <a:off x="3663043" y="4252111"/>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24" name="Text Placeholder 29">
            <a:extLst>
              <a:ext uri="{FF2B5EF4-FFF2-40B4-BE49-F238E27FC236}">
                <a16:creationId xmlns:a16="http://schemas.microsoft.com/office/drawing/2014/main" id="{C20DFC6E-CE65-E94B-921D-38F386E173F2}"/>
              </a:ext>
            </a:extLst>
          </p:cNvPr>
          <p:cNvSpPr>
            <a:spLocks noGrp="1"/>
          </p:cNvSpPr>
          <p:nvPr>
            <p:ph type="body" sz="quarter" idx="21"/>
          </p:nvPr>
        </p:nvSpPr>
        <p:spPr>
          <a:xfrm>
            <a:off x="3663042" y="5131299"/>
            <a:ext cx="2128157" cy="369332"/>
          </a:xfrm>
        </p:spPr>
        <p:txBody>
          <a:bodyPr lIns="0" tIns="0" rIns="0" bIns="0">
            <a:noAutofit/>
          </a:bodyPr>
          <a:lstStyle>
            <a:lvl1pPr marL="0" indent="0">
              <a:lnSpc>
                <a:spcPct val="100000"/>
              </a:lnSpc>
              <a:buNone/>
              <a:defRPr sz="14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25" name="Text Placeholder 29">
            <a:extLst>
              <a:ext uri="{FF2B5EF4-FFF2-40B4-BE49-F238E27FC236}">
                <a16:creationId xmlns:a16="http://schemas.microsoft.com/office/drawing/2014/main" id="{773FBF72-A3D8-2F4E-BAD2-2755F0BE4A47}"/>
              </a:ext>
            </a:extLst>
          </p:cNvPr>
          <p:cNvSpPr>
            <a:spLocks noGrp="1"/>
          </p:cNvSpPr>
          <p:nvPr>
            <p:ph type="body" sz="quarter" idx="22"/>
          </p:nvPr>
        </p:nvSpPr>
        <p:spPr>
          <a:xfrm>
            <a:off x="3663042" y="4522803"/>
            <a:ext cx="2128157" cy="205837"/>
          </a:xfrm>
        </p:spPr>
        <p:txBody>
          <a:bodyPr lIns="0" tIns="0" rIns="0" bIns="0">
            <a:noAutofit/>
          </a:bodyPr>
          <a:lstStyle>
            <a:lvl1pPr marL="0" indent="0">
              <a:lnSpc>
                <a:spcPct val="100000"/>
              </a:lnSpc>
              <a:spcBef>
                <a:spcPts val="400"/>
              </a:spcBef>
              <a:buNone/>
              <a:defRPr sz="1800" b="0" i="0">
                <a:solidFill>
                  <a:schemeClr val="tx2"/>
                </a:solidFill>
                <a:latin typeface="+mj-lt"/>
              </a:defRPr>
            </a:lvl1pPr>
            <a:lvl2pPr>
              <a:defRPr sz="4000"/>
            </a:lvl2pPr>
            <a:lvl3pPr>
              <a:defRPr sz="4000"/>
            </a:lvl3pPr>
            <a:lvl4pPr>
              <a:defRPr sz="4000"/>
            </a:lvl4pPr>
            <a:lvl5pPr>
              <a:defRPr sz="4000"/>
            </a:lvl5pPr>
          </a:lstStyle>
          <a:p>
            <a:pPr lvl="0"/>
            <a:r>
              <a:rPr lang="en-US"/>
              <a:t>Click to edit Master text styles</a:t>
            </a:r>
          </a:p>
        </p:txBody>
      </p:sp>
      <p:cxnSp>
        <p:nvCxnSpPr>
          <p:cNvPr id="26" name="Straight Connector 25">
            <a:extLst>
              <a:ext uri="{FF2B5EF4-FFF2-40B4-BE49-F238E27FC236}">
                <a16:creationId xmlns:a16="http://schemas.microsoft.com/office/drawing/2014/main" id="{C402C0D4-D9C4-F547-B996-38177302A3DC}"/>
              </a:ext>
            </a:extLst>
          </p:cNvPr>
          <p:cNvCxnSpPr>
            <a:cxnSpLocks/>
          </p:cNvCxnSpPr>
          <p:nvPr userDrawn="1"/>
        </p:nvCxnSpPr>
        <p:spPr>
          <a:xfrm>
            <a:off x="6367055" y="4252111"/>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27" name="Text Placeholder 29">
            <a:extLst>
              <a:ext uri="{FF2B5EF4-FFF2-40B4-BE49-F238E27FC236}">
                <a16:creationId xmlns:a16="http://schemas.microsoft.com/office/drawing/2014/main" id="{9B18A1DC-4A61-514B-9F70-1DCC893EBB17}"/>
              </a:ext>
            </a:extLst>
          </p:cNvPr>
          <p:cNvSpPr>
            <a:spLocks noGrp="1"/>
          </p:cNvSpPr>
          <p:nvPr>
            <p:ph type="body" sz="quarter" idx="23"/>
          </p:nvPr>
        </p:nvSpPr>
        <p:spPr>
          <a:xfrm>
            <a:off x="6367054" y="5131299"/>
            <a:ext cx="2129245" cy="369332"/>
          </a:xfrm>
        </p:spPr>
        <p:txBody>
          <a:bodyPr lIns="0" tIns="0" rIns="0" bIns="0">
            <a:noAutofit/>
          </a:bodyPr>
          <a:lstStyle>
            <a:lvl1pPr marL="0" indent="0">
              <a:lnSpc>
                <a:spcPct val="100000"/>
              </a:lnSpc>
              <a:buNone/>
              <a:defRPr sz="14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28" name="Text Placeholder 29">
            <a:extLst>
              <a:ext uri="{FF2B5EF4-FFF2-40B4-BE49-F238E27FC236}">
                <a16:creationId xmlns:a16="http://schemas.microsoft.com/office/drawing/2014/main" id="{DD138509-2AA1-D540-90D6-288474956619}"/>
              </a:ext>
            </a:extLst>
          </p:cNvPr>
          <p:cNvSpPr>
            <a:spLocks noGrp="1"/>
          </p:cNvSpPr>
          <p:nvPr>
            <p:ph type="body" sz="quarter" idx="24"/>
          </p:nvPr>
        </p:nvSpPr>
        <p:spPr>
          <a:xfrm>
            <a:off x="6367054" y="4522803"/>
            <a:ext cx="2129245" cy="205837"/>
          </a:xfrm>
        </p:spPr>
        <p:txBody>
          <a:bodyPr lIns="0" tIns="0" rIns="0" bIns="0">
            <a:noAutofit/>
          </a:bodyPr>
          <a:lstStyle>
            <a:lvl1pPr marL="0" indent="0">
              <a:lnSpc>
                <a:spcPct val="100000"/>
              </a:lnSpc>
              <a:spcBef>
                <a:spcPts val="400"/>
              </a:spcBef>
              <a:buNone/>
              <a:defRPr sz="1800" b="0" i="0">
                <a:solidFill>
                  <a:schemeClr val="tx2"/>
                </a:solidFill>
                <a:latin typeface="+mj-lt"/>
              </a:defRPr>
            </a:lvl1pPr>
            <a:lvl2pPr>
              <a:defRPr sz="4000"/>
            </a:lvl2pPr>
            <a:lvl3pPr>
              <a:defRPr sz="4000"/>
            </a:lvl3pPr>
            <a:lvl4pPr>
              <a:defRPr sz="4000"/>
            </a:lvl4pPr>
            <a:lvl5pPr>
              <a:defRPr sz="4000"/>
            </a:lvl5pPr>
          </a:lstStyle>
          <a:p>
            <a:pPr lvl="0"/>
            <a:r>
              <a:rPr lang="en-US"/>
              <a:t>Click to edit Master text styles</a:t>
            </a:r>
          </a:p>
        </p:txBody>
      </p:sp>
      <p:sp>
        <p:nvSpPr>
          <p:cNvPr id="2" name="Date Placeholder 1">
            <a:extLst>
              <a:ext uri="{FF2B5EF4-FFF2-40B4-BE49-F238E27FC236}">
                <a16:creationId xmlns:a16="http://schemas.microsoft.com/office/drawing/2014/main" id="{62655503-4608-4F79-A5D4-B2F67958F263}"/>
              </a:ext>
            </a:extLst>
          </p:cNvPr>
          <p:cNvSpPr>
            <a:spLocks noGrp="1"/>
          </p:cNvSpPr>
          <p:nvPr>
            <p:ph type="dt" sz="half" idx="25"/>
          </p:nvPr>
        </p:nvSpPr>
        <p:spPr/>
        <p:txBody>
          <a:bodyPr/>
          <a:lstStyle/>
          <a:p>
            <a:fld id="{B44C0149-58DA-4E23-8E52-1CE0BBF9D4F2}" type="datetime4">
              <a:rPr lang="en-US" smtClean="0"/>
              <a:t>May 3, 2023</a:t>
            </a:fld>
            <a:endParaRPr lang="en-US" dirty="0">
              <a:latin typeface="+mn-lt"/>
            </a:endParaRPr>
          </a:p>
        </p:txBody>
      </p:sp>
      <p:sp>
        <p:nvSpPr>
          <p:cNvPr id="3" name="Footer Placeholder 2">
            <a:extLst>
              <a:ext uri="{FF2B5EF4-FFF2-40B4-BE49-F238E27FC236}">
                <a16:creationId xmlns:a16="http://schemas.microsoft.com/office/drawing/2014/main" id="{9DAFA395-FE4C-4A99-A74E-57757D8473E1}"/>
              </a:ext>
            </a:extLst>
          </p:cNvPr>
          <p:cNvSpPr>
            <a:spLocks noGrp="1"/>
          </p:cNvSpPr>
          <p:nvPr>
            <p:ph type="ftr" sz="quarter" idx="26"/>
          </p:nvPr>
        </p:nvSpPr>
        <p:spPr/>
        <p:txBody>
          <a:bodyPr/>
          <a:lstStyle/>
          <a:p>
            <a:r>
              <a:rPr lang="en-US"/>
              <a:t>Annual Review</a:t>
            </a:r>
            <a:endParaRPr lang="en-US" b="0" dirty="0"/>
          </a:p>
        </p:txBody>
      </p:sp>
      <p:sp>
        <p:nvSpPr>
          <p:cNvPr id="4" name="Slide Number Placeholder 3">
            <a:extLst>
              <a:ext uri="{FF2B5EF4-FFF2-40B4-BE49-F238E27FC236}">
                <a16:creationId xmlns:a16="http://schemas.microsoft.com/office/drawing/2014/main" id="{30A6A117-A0E8-43E1-9120-CE3B8B97667F}"/>
              </a:ext>
            </a:extLst>
          </p:cNvPr>
          <p:cNvSpPr>
            <a:spLocks noGrp="1"/>
          </p:cNvSpPr>
          <p:nvPr>
            <p:ph type="sldNum" sz="quarter" idx="27"/>
          </p:nvPr>
        </p:nvSpPr>
        <p:spPr/>
        <p:txBody>
          <a:bodyPr/>
          <a:lstStyle/>
          <a:p>
            <a:fld id="{294A09A9-5501-47C1-A89A-A340965A2BE2}" type="slidenum">
              <a:rPr lang="en-US" smtClean="0"/>
              <a:pPr/>
              <a:t>‹#›</a:t>
            </a:fld>
            <a:endParaRPr lang="en-US" dirty="0">
              <a:latin typeface="+mn-lt"/>
            </a:endParaRPr>
          </a:p>
        </p:txBody>
      </p:sp>
    </p:spTree>
    <p:extLst>
      <p:ext uri="{BB962C8B-B14F-4D97-AF65-F5344CB8AC3E}">
        <p14:creationId xmlns:p14="http://schemas.microsoft.com/office/powerpoint/2010/main" val="409306641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reak">
    <p:bg>
      <p:bgPr>
        <a:solidFill>
          <a:schemeClr val="tx1"/>
        </a:solidFill>
        <a:effectLst/>
      </p:bgPr>
    </p:bg>
    <p:spTree>
      <p:nvGrpSpPr>
        <p:cNvPr id="1" name=""/>
        <p:cNvGrpSpPr/>
        <p:nvPr/>
      </p:nvGrpSpPr>
      <p:grpSpPr>
        <a:xfrm>
          <a:off x="0" y="0"/>
          <a:ext cx="0" cy="0"/>
          <a:chOff x="0" y="0"/>
          <a:chExt cx="0" cy="0"/>
        </a:xfrm>
      </p:grpSpPr>
      <p:sp>
        <p:nvSpPr>
          <p:cNvPr id="21" name="Picture Placeholder 2">
            <a:extLst>
              <a:ext uri="{FF2B5EF4-FFF2-40B4-BE49-F238E27FC236}">
                <a16:creationId xmlns:a16="http://schemas.microsoft.com/office/drawing/2014/main" id="{50E2385F-F6FA-D345-AF77-A9EE8E49310D}"/>
              </a:ext>
            </a:extLst>
          </p:cNvPr>
          <p:cNvSpPr>
            <a:spLocks noGrp="1"/>
          </p:cNvSpPr>
          <p:nvPr>
            <p:ph type="pic" sz="quarter" idx="13"/>
          </p:nvPr>
        </p:nvSpPr>
        <p:spPr>
          <a:xfrm>
            <a:off x="0" y="0"/>
            <a:ext cx="12191998" cy="6858000"/>
          </a:xfrm>
          <a:solidFill>
            <a:schemeClr val="accent2"/>
          </a:solidFill>
        </p:spPr>
        <p:txBody>
          <a:bodyPr/>
          <a:lstStyle/>
          <a:p>
            <a:r>
              <a:rPr lang="en-US"/>
              <a:t>Click icon to add picture</a:t>
            </a:r>
            <a:endParaRPr lang="en-US" dirty="0"/>
          </a:p>
        </p:txBody>
      </p:sp>
      <p:sp>
        <p:nvSpPr>
          <p:cNvPr id="18" name="Title 1">
            <a:extLst>
              <a:ext uri="{FF2B5EF4-FFF2-40B4-BE49-F238E27FC236}">
                <a16:creationId xmlns:a16="http://schemas.microsoft.com/office/drawing/2014/main" id="{8D492973-78E3-D34E-835E-CF2D4517016D}"/>
              </a:ext>
            </a:extLst>
          </p:cNvPr>
          <p:cNvSpPr>
            <a:spLocks noGrp="1"/>
          </p:cNvSpPr>
          <p:nvPr>
            <p:ph type="title"/>
          </p:nvPr>
        </p:nvSpPr>
        <p:spPr>
          <a:xfrm>
            <a:off x="7193943" y="3045437"/>
            <a:ext cx="4941477" cy="610863"/>
          </a:xfrm>
          <a:prstGeom prst="rect">
            <a:avLst/>
          </a:prstGeom>
        </p:spPr>
        <p:txBody>
          <a:bodyPr lIns="0" tIns="0" rIns="0" bIns="0" anchor="b" anchorCtr="0">
            <a:normAutofit/>
          </a:bodyPr>
          <a:lstStyle>
            <a:lvl1pPr>
              <a:defRPr sz="4100" b="1" i="0" baseline="0">
                <a:solidFill>
                  <a:schemeClr val="tx1"/>
                </a:solidFill>
                <a:latin typeface="+mj-lt"/>
              </a:defRPr>
            </a:lvl1pPr>
          </a:lstStyle>
          <a:p>
            <a:r>
              <a:rPr lang="en-US"/>
              <a:t>Click to edit Master title style</a:t>
            </a:r>
            <a:endParaRPr lang="en-US" dirty="0"/>
          </a:p>
        </p:txBody>
      </p:sp>
      <p:cxnSp>
        <p:nvCxnSpPr>
          <p:cNvPr id="20" name="Straight Connector 19">
            <a:extLst>
              <a:ext uri="{FF2B5EF4-FFF2-40B4-BE49-F238E27FC236}">
                <a16:creationId xmlns:a16="http://schemas.microsoft.com/office/drawing/2014/main" id="{4BE3A3D6-A0AD-C84D-8B2A-743F5F95432E}"/>
              </a:ext>
            </a:extLst>
          </p:cNvPr>
          <p:cNvCxnSpPr>
            <a:cxnSpLocks/>
          </p:cNvCxnSpPr>
          <p:nvPr userDrawn="1"/>
        </p:nvCxnSpPr>
        <p:spPr>
          <a:xfrm>
            <a:off x="7154721" y="4003877"/>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grpSp>
        <p:nvGrpSpPr>
          <p:cNvPr id="22" name="Group 21">
            <a:extLst>
              <a:ext uri="{FF2B5EF4-FFF2-40B4-BE49-F238E27FC236}">
                <a16:creationId xmlns:a16="http://schemas.microsoft.com/office/drawing/2014/main" id="{F4CB38BE-0FF2-694C-AA3C-D73DBF7C332C}"/>
              </a:ext>
            </a:extLst>
          </p:cNvPr>
          <p:cNvGrpSpPr>
            <a:grpSpLocks/>
          </p:cNvGrpSpPr>
          <p:nvPr userDrawn="1"/>
        </p:nvGrpSpPr>
        <p:grpSpPr bwMode="auto">
          <a:xfrm rot="10800000">
            <a:off x="9509760" y="-3"/>
            <a:ext cx="2682238" cy="2682238"/>
            <a:chOff x="0" y="12289"/>
            <a:chExt cx="3550" cy="3551"/>
          </a:xfrm>
          <a:solidFill>
            <a:schemeClr val="tx1"/>
          </a:solidFill>
        </p:grpSpPr>
        <p:sp>
          <p:nvSpPr>
            <p:cNvPr id="23" name="Freeform 22">
              <a:extLst>
                <a:ext uri="{FF2B5EF4-FFF2-40B4-BE49-F238E27FC236}">
                  <a16:creationId xmlns:a16="http://schemas.microsoft.com/office/drawing/2014/main" id="{F0257420-2EA0-6348-8B9E-1414F5297265}"/>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4" name="Freeform 23">
              <a:extLst>
                <a:ext uri="{FF2B5EF4-FFF2-40B4-BE49-F238E27FC236}">
                  <a16:creationId xmlns:a16="http://schemas.microsoft.com/office/drawing/2014/main" id="{7FE65C23-C0EF-BB41-884A-01C2A7356159}"/>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5" name="Freeform 24">
              <a:extLst>
                <a:ext uri="{FF2B5EF4-FFF2-40B4-BE49-F238E27FC236}">
                  <a16:creationId xmlns:a16="http://schemas.microsoft.com/office/drawing/2014/main" id="{F73F5EB6-53C7-D44C-9003-FB5A81F9890D}"/>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Tree>
    <p:extLst>
      <p:ext uri="{BB962C8B-B14F-4D97-AF65-F5344CB8AC3E}">
        <p14:creationId xmlns:p14="http://schemas.microsoft.com/office/powerpoint/2010/main" val="2357889184"/>
      </p:ext>
    </p:extLst>
  </p:cSld>
  <p:clrMapOvr>
    <a:masterClrMapping/>
  </p:clrMapOvr>
  <p:extLst>
    <p:ext uri="{DCECCB84-F9BA-43D5-87BE-67443E8EF086}">
      <p15:sldGuideLst xmlns:p15="http://schemas.microsoft.com/office/powerpoint/2012/main">
        <p15:guide id="2" pos="7104">
          <p15:clr>
            <a:srgbClr val="FBAE40"/>
          </p15:clr>
        </p15:guide>
        <p15:guide id="3" pos="4344" userDrawn="1">
          <p15:clr>
            <a:srgbClr val="FBAE40"/>
          </p15:clr>
        </p15:guide>
        <p15:guide id="4" pos="4560" userDrawn="1">
          <p15:clr>
            <a:srgbClr val="FBAE40"/>
          </p15:clr>
        </p15:guide>
        <p15:guide id="8" orient="horz" pos="1848"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hart">
    <p:bg>
      <p:bgPr>
        <a:solidFill>
          <a:schemeClr val="tx1"/>
        </a:solidFill>
        <a:effectLst/>
      </p:bgPr>
    </p:bg>
    <p:spTree>
      <p:nvGrpSpPr>
        <p:cNvPr id="1" name=""/>
        <p:cNvGrpSpPr/>
        <p:nvPr/>
      </p:nvGrpSpPr>
      <p:grpSpPr>
        <a:xfrm>
          <a:off x="0" y="0"/>
          <a:ext cx="0" cy="0"/>
          <a:chOff x="0" y="0"/>
          <a:chExt cx="0" cy="0"/>
        </a:xfrm>
      </p:grpSpPr>
      <p:sp>
        <p:nvSpPr>
          <p:cNvPr id="6" name="Chart Placeholder 5">
            <a:extLst>
              <a:ext uri="{FF2B5EF4-FFF2-40B4-BE49-F238E27FC236}">
                <a16:creationId xmlns:a16="http://schemas.microsoft.com/office/drawing/2014/main" id="{75992517-0394-6B43-B15D-2A86A34512F3}"/>
              </a:ext>
            </a:extLst>
          </p:cNvPr>
          <p:cNvSpPr>
            <a:spLocks noGrp="1"/>
          </p:cNvSpPr>
          <p:nvPr>
            <p:ph type="chart" sz="quarter" idx="10"/>
          </p:nvPr>
        </p:nvSpPr>
        <p:spPr>
          <a:xfrm>
            <a:off x="952500" y="1939108"/>
            <a:ext cx="10352810" cy="4110702"/>
          </a:xfrm>
        </p:spPr>
        <p:txBody>
          <a:bodyPr/>
          <a:lstStyle>
            <a:lvl1pPr>
              <a:defRPr>
                <a:solidFill>
                  <a:schemeClr val="tx1"/>
                </a:solidFill>
              </a:defRPr>
            </a:lvl1pPr>
          </a:lstStyle>
          <a:p>
            <a:r>
              <a:rPr lang="en-US"/>
              <a:t>Click icon to add chart</a:t>
            </a:r>
            <a:endParaRPr lang="en-US" dirty="0"/>
          </a:p>
        </p:txBody>
      </p:sp>
      <p:sp>
        <p:nvSpPr>
          <p:cNvPr id="16" name="Title 1">
            <a:extLst>
              <a:ext uri="{FF2B5EF4-FFF2-40B4-BE49-F238E27FC236}">
                <a16:creationId xmlns:a16="http://schemas.microsoft.com/office/drawing/2014/main" id="{109B023A-F28F-184D-BA48-3F1C0502AE0A}"/>
              </a:ext>
            </a:extLst>
          </p:cNvPr>
          <p:cNvSpPr>
            <a:spLocks noGrp="1"/>
          </p:cNvSpPr>
          <p:nvPr>
            <p:ph type="title"/>
          </p:nvPr>
        </p:nvSpPr>
        <p:spPr>
          <a:xfrm>
            <a:off x="964023" y="879063"/>
            <a:ext cx="4941477" cy="610863"/>
          </a:xfrm>
          <a:prstGeom prst="rect">
            <a:avLst/>
          </a:prstGeom>
        </p:spPr>
        <p:txBody>
          <a:bodyPr lIns="0" tIns="0" rIns="0" bIns="0" anchor="b" anchorCtr="0">
            <a:normAutofit/>
          </a:bodyPr>
          <a:lstStyle>
            <a:lvl1pPr>
              <a:defRPr sz="4400" b="1" i="0">
                <a:solidFill>
                  <a:schemeClr val="bg1"/>
                </a:solidFill>
                <a:latin typeface="+mj-lt"/>
              </a:defRPr>
            </a:lvl1pPr>
          </a:lstStyle>
          <a:p>
            <a:r>
              <a:rPr lang="en-US"/>
              <a:t>Click to edit Master title style</a:t>
            </a:r>
            <a:endParaRPr lang="en-US" dirty="0"/>
          </a:p>
        </p:txBody>
      </p:sp>
      <p:sp>
        <p:nvSpPr>
          <p:cNvPr id="2" name="Date Placeholder 1">
            <a:extLst>
              <a:ext uri="{FF2B5EF4-FFF2-40B4-BE49-F238E27FC236}">
                <a16:creationId xmlns:a16="http://schemas.microsoft.com/office/drawing/2014/main" id="{371012B1-809A-45CE-9FED-46D08DC8C42B}"/>
              </a:ext>
            </a:extLst>
          </p:cNvPr>
          <p:cNvSpPr>
            <a:spLocks noGrp="1"/>
          </p:cNvSpPr>
          <p:nvPr>
            <p:ph type="dt" sz="half" idx="11"/>
          </p:nvPr>
        </p:nvSpPr>
        <p:spPr/>
        <p:txBody>
          <a:bodyPr/>
          <a:lstStyle/>
          <a:p>
            <a:fld id="{32564A8E-F043-4BC1-B29D-BBC22914A3C8}" type="datetime4">
              <a:rPr lang="en-US" smtClean="0"/>
              <a:t>May 3, 2023</a:t>
            </a:fld>
            <a:endParaRPr lang="en-US" dirty="0">
              <a:latin typeface="+mn-lt"/>
            </a:endParaRPr>
          </a:p>
        </p:txBody>
      </p:sp>
      <p:sp>
        <p:nvSpPr>
          <p:cNvPr id="3" name="Footer Placeholder 2">
            <a:extLst>
              <a:ext uri="{FF2B5EF4-FFF2-40B4-BE49-F238E27FC236}">
                <a16:creationId xmlns:a16="http://schemas.microsoft.com/office/drawing/2014/main" id="{3FB6FA27-6601-4107-A3C9-808CB4430246}"/>
              </a:ext>
            </a:extLst>
          </p:cNvPr>
          <p:cNvSpPr>
            <a:spLocks noGrp="1"/>
          </p:cNvSpPr>
          <p:nvPr>
            <p:ph type="ftr" sz="quarter" idx="12"/>
          </p:nvPr>
        </p:nvSpPr>
        <p:spPr/>
        <p:txBody>
          <a:bodyPr/>
          <a:lstStyle/>
          <a:p>
            <a:r>
              <a:rPr lang="en-US"/>
              <a:t>Annual Review</a:t>
            </a:r>
            <a:endParaRPr lang="en-US" b="0" dirty="0"/>
          </a:p>
        </p:txBody>
      </p:sp>
      <p:sp>
        <p:nvSpPr>
          <p:cNvPr id="4" name="Slide Number Placeholder 3">
            <a:extLst>
              <a:ext uri="{FF2B5EF4-FFF2-40B4-BE49-F238E27FC236}">
                <a16:creationId xmlns:a16="http://schemas.microsoft.com/office/drawing/2014/main" id="{0919432A-F8B5-4A96-AEE6-2E159658D5DD}"/>
              </a:ext>
            </a:extLst>
          </p:cNvPr>
          <p:cNvSpPr>
            <a:spLocks noGrp="1"/>
          </p:cNvSpPr>
          <p:nvPr>
            <p:ph type="sldNum" sz="quarter" idx="13"/>
          </p:nvPr>
        </p:nvSpPr>
        <p:spPr/>
        <p:txBody>
          <a:bodyPr/>
          <a:lstStyle/>
          <a:p>
            <a:fld id="{294A09A9-5501-47C1-A89A-A340965A2BE2}" type="slidenum">
              <a:rPr lang="en-US" smtClean="0"/>
              <a:pPr/>
              <a:t>‹#›</a:t>
            </a:fld>
            <a:endParaRPr lang="en-US" dirty="0">
              <a:latin typeface="+mn-lt"/>
            </a:endParaRPr>
          </a:p>
        </p:txBody>
      </p:sp>
    </p:spTree>
    <p:extLst>
      <p:ext uri="{BB962C8B-B14F-4D97-AF65-F5344CB8AC3E}">
        <p14:creationId xmlns:p14="http://schemas.microsoft.com/office/powerpoint/2010/main" val="2065862895"/>
      </p:ext>
    </p:extLst>
  </p:cSld>
  <p:clrMapOvr>
    <a:masterClrMapping/>
  </p:clrMapOvr>
  <p:extLst>
    <p:ext uri="{DCECCB84-F9BA-43D5-87BE-67443E8EF086}">
      <p15:sldGuideLst xmlns:p15="http://schemas.microsoft.com/office/powerpoint/2012/main">
        <p15:guide id="1" pos="600">
          <p15:clr>
            <a:srgbClr val="FBAE40"/>
          </p15:clr>
        </p15:guide>
        <p15:guide id="2" pos="7080" userDrawn="1">
          <p15:clr>
            <a:srgbClr val="FBAE40"/>
          </p15:clr>
        </p15:guide>
        <p15:guide id="3" pos="2880" userDrawn="1">
          <p15:clr>
            <a:srgbClr val="FBAE40"/>
          </p15:clr>
        </p15:guide>
        <p15:guide id="4" pos="5160" userDrawn="1">
          <p15:clr>
            <a:srgbClr val="FBAE40"/>
          </p15:clr>
        </p15:guide>
        <p15:guide id="5" pos="2520" userDrawn="1">
          <p15:clr>
            <a:srgbClr val="FBAE40"/>
          </p15:clr>
        </p15:guide>
        <p15:guide id="6" pos="4800" userDrawn="1">
          <p15:clr>
            <a:srgbClr val="FBAE40"/>
          </p15:clr>
        </p15:guide>
        <p15:guide id="7" orient="horz" pos="1224" userDrawn="1">
          <p15:clr>
            <a:srgbClr val="FBAE40"/>
          </p15:clr>
        </p15:guide>
        <p15:guide id="8" orient="horz" pos="1392" userDrawn="1">
          <p15:clr>
            <a:srgbClr val="FBAE40"/>
          </p15:clr>
        </p15:guide>
        <p15:guide id="10" orient="horz" pos="552"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34F9000-8418-46FD-AD73-E8AE9DE282AC}" type="datetime4">
              <a:rPr lang="en-US" smtClean="0"/>
              <a:t>May 3, 2023</a:t>
            </a:fld>
            <a:endParaRPr lang="en-US" dirty="0">
              <a:latin typeface="+mn-lt"/>
            </a:endParaRPr>
          </a:p>
        </p:txBody>
      </p:sp>
      <p:sp>
        <p:nvSpPr>
          <p:cNvPr id="5" name="Footer Placeholder 4"/>
          <p:cNvSpPr>
            <a:spLocks noGrp="1"/>
          </p:cNvSpPr>
          <p:nvPr>
            <p:ph type="ftr" sz="quarter" idx="11"/>
          </p:nvPr>
        </p:nvSpPr>
        <p:spPr/>
        <p:txBody>
          <a:bodyPr/>
          <a:lstStyle/>
          <a:p>
            <a:r>
              <a:rPr lang="en-US"/>
              <a:t>Annual Review</a:t>
            </a:r>
            <a:endParaRPr lang="en-US" b="0" dirty="0"/>
          </a:p>
        </p:txBody>
      </p:sp>
      <p:sp>
        <p:nvSpPr>
          <p:cNvPr id="6" name="Slide Number Placeholder 5"/>
          <p:cNvSpPr>
            <a:spLocks noGrp="1"/>
          </p:cNvSpPr>
          <p:nvPr>
            <p:ph type="sldNum" sz="quarter" idx="12"/>
          </p:nvPr>
        </p:nvSpPr>
        <p:spPr/>
        <p:txBody>
          <a:bodyPr/>
          <a:lstStyle/>
          <a:p>
            <a:fld id="{294A09A9-5501-47C1-A89A-A340965A2BE2}" type="slidenum">
              <a:rPr lang="en-US" smtClean="0"/>
              <a:pPr/>
              <a:t>‹#›</a:t>
            </a:fld>
            <a:endParaRPr lang="en-US" dirty="0">
              <a:latin typeface="+mn-lt"/>
            </a:endParaRPr>
          </a:p>
        </p:txBody>
      </p:sp>
    </p:spTree>
    <p:extLst>
      <p:ext uri="{BB962C8B-B14F-4D97-AF65-F5344CB8AC3E}">
        <p14:creationId xmlns:p14="http://schemas.microsoft.com/office/powerpoint/2010/main" val="2658738771"/>
      </p:ext>
    </p:extLst>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able">
    <p:bg>
      <p:bgPr>
        <a:solidFill>
          <a:schemeClr val="tx1"/>
        </a:solidFill>
        <a:effectLst/>
      </p:bgPr>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109B023A-F28F-184D-BA48-3F1C0502AE0A}"/>
              </a:ext>
            </a:extLst>
          </p:cNvPr>
          <p:cNvSpPr>
            <a:spLocks noGrp="1"/>
          </p:cNvSpPr>
          <p:nvPr>
            <p:ph type="title"/>
          </p:nvPr>
        </p:nvSpPr>
        <p:spPr>
          <a:xfrm>
            <a:off x="964023" y="879063"/>
            <a:ext cx="4941477" cy="610863"/>
          </a:xfrm>
          <a:prstGeom prst="rect">
            <a:avLst/>
          </a:prstGeom>
        </p:spPr>
        <p:txBody>
          <a:bodyPr lIns="0" tIns="0" rIns="0" bIns="0" anchor="b" anchorCtr="0">
            <a:normAutofit/>
          </a:bodyPr>
          <a:lstStyle>
            <a:lvl1pPr>
              <a:defRPr sz="4400" b="1" i="0">
                <a:solidFill>
                  <a:schemeClr val="bg1"/>
                </a:solidFill>
                <a:latin typeface="+mj-lt"/>
              </a:defRPr>
            </a:lvl1pPr>
          </a:lstStyle>
          <a:p>
            <a:r>
              <a:rPr lang="en-US"/>
              <a:t>Click to edit Master title style</a:t>
            </a:r>
            <a:endParaRPr lang="en-US" dirty="0"/>
          </a:p>
        </p:txBody>
      </p:sp>
      <p:sp>
        <p:nvSpPr>
          <p:cNvPr id="9" name="Table Placeholder 2">
            <a:extLst>
              <a:ext uri="{FF2B5EF4-FFF2-40B4-BE49-F238E27FC236}">
                <a16:creationId xmlns:a16="http://schemas.microsoft.com/office/drawing/2014/main" id="{1506B022-475A-6647-98FF-D5C319A0C7C4}"/>
              </a:ext>
            </a:extLst>
          </p:cNvPr>
          <p:cNvSpPr>
            <a:spLocks noGrp="1"/>
          </p:cNvSpPr>
          <p:nvPr>
            <p:ph type="tbl" sz="quarter" idx="10"/>
          </p:nvPr>
        </p:nvSpPr>
        <p:spPr>
          <a:xfrm>
            <a:off x="952500" y="2209800"/>
            <a:ext cx="10287000" cy="2593109"/>
          </a:xfrm>
        </p:spPr>
        <p:txBody>
          <a:bodyPr/>
          <a:lstStyle/>
          <a:p>
            <a:r>
              <a:rPr lang="en-US"/>
              <a:t>Click icon to add table</a:t>
            </a:r>
            <a:endParaRPr lang="en-US" dirty="0"/>
          </a:p>
        </p:txBody>
      </p:sp>
      <p:sp>
        <p:nvSpPr>
          <p:cNvPr id="2" name="Date Placeholder 1">
            <a:extLst>
              <a:ext uri="{FF2B5EF4-FFF2-40B4-BE49-F238E27FC236}">
                <a16:creationId xmlns:a16="http://schemas.microsoft.com/office/drawing/2014/main" id="{9B2411D2-78FE-46C1-9EA9-C6A882903B53}"/>
              </a:ext>
            </a:extLst>
          </p:cNvPr>
          <p:cNvSpPr>
            <a:spLocks noGrp="1"/>
          </p:cNvSpPr>
          <p:nvPr>
            <p:ph type="dt" sz="half" idx="11"/>
          </p:nvPr>
        </p:nvSpPr>
        <p:spPr/>
        <p:txBody>
          <a:bodyPr/>
          <a:lstStyle/>
          <a:p>
            <a:fld id="{2B498A48-FBC2-41BC-A518-46575BEE0E0B}" type="datetime4">
              <a:rPr lang="en-US" smtClean="0"/>
              <a:t>May 3, 2023</a:t>
            </a:fld>
            <a:endParaRPr lang="en-US" dirty="0">
              <a:latin typeface="+mn-lt"/>
            </a:endParaRPr>
          </a:p>
        </p:txBody>
      </p:sp>
      <p:sp>
        <p:nvSpPr>
          <p:cNvPr id="3" name="Footer Placeholder 2">
            <a:extLst>
              <a:ext uri="{FF2B5EF4-FFF2-40B4-BE49-F238E27FC236}">
                <a16:creationId xmlns:a16="http://schemas.microsoft.com/office/drawing/2014/main" id="{C04DAF8F-82DB-4DBE-9041-71217A4516CB}"/>
              </a:ext>
            </a:extLst>
          </p:cNvPr>
          <p:cNvSpPr>
            <a:spLocks noGrp="1"/>
          </p:cNvSpPr>
          <p:nvPr>
            <p:ph type="ftr" sz="quarter" idx="12"/>
          </p:nvPr>
        </p:nvSpPr>
        <p:spPr/>
        <p:txBody>
          <a:bodyPr/>
          <a:lstStyle/>
          <a:p>
            <a:r>
              <a:rPr lang="en-US"/>
              <a:t>Annual Review</a:t>
            </a:r>
            <a:endParaRPr lang="en-US" b="0" dirty="0"/>
          </a:p>
        </p:txBody>
      </p:sp>
      <p:sp>
        <p:nvSpPr>
          <p:cNvPr id="4" name="Slide Number Placeholder 3">
            <a:extLst>
              <a:ext uri="{FF2B5EF4-FFF2-40B4-BE49-F238E27FC236}">
                <a16:creationId xmlns:a16="http://schemas.microsoft.com/office/drawing/2014/main" id="{782F761B-6706-439D-9C75-43E751AB195C}"/>
              </a:ext>
            </a:extLst>
          </p:cNvPr>
          <p:cNvSpPr>
            <a:spLocks noGrp="1"/>
          </p:cNvSpPr>
          <p:nvPr>
            <p:ph type="sldNum" sz="quarter" idx="13"/>
          </p:nvPr>
        </p:nvSpPr>
        <p:spPr/>
        <p:txBody>
          <a:bodyPr/>
          <a:lstStyle/>
          <a:p>
            <a:fld id="{294A09A9-5501-47C1-A89A-A340965A2BE2}" type="slidenum">
              <a:rPr lang="en-US" smtClean="0"/>
              <a:pPr/>
              <a:t>‹#›</a:t>
            </a:fld>
            <a:endParaRPr lang="en-US" dirty="0">
              <a:latin typeface="+mn-lt"/>
            </a:endParaRPr>
          </a:p>
        </p:txBody>
      </p:sp>
    </p:spTree>
    <p:extLst>
      <p:ext uri="{BB962C8B-B14F-4D97-AF65-F5344CB8AC3E}">
        <p14:creationId xmlns:p14="http://schemas.microsoft.com/office/powerpoint/2010/main" val="3401310734"/>
      </p:ext>
    </p:extLst>
  </p:cSld>
  <p:clrMapOvr>
    <a:masterClrMapping/>
  </p:clrMapOvr>
  <p:extLst>
    <p:ext uri="{DCECCB84-F9BA-43D5-87BE-67443E8EF086}">
      <p15:sldGuideLst xmlns:p15="http://schemas.microsoft.com/office/powerpoint/2012/main">
        <p15:guide id="1" pos="600">
          <p15:clr>
            <a:srgbClr val="FBAE40"/>
          </p15:clr>
        </p15:guide>
        <p15:guide id="2" pos="7080">
          <p15:clr>
            <a:srgbClr val="FBAE40"/>
          </p15:clr>
        </p15:guide>
        <p15:guide id="3" pos="2880">
          <p15:clr>
            <a:srgbClr val="FBAE40"/>
          </p15:clr>
        </p15:guide>
        <p15:guide id="4" pos="5160">
          <p15:clr>
            <a:srgbClr val="FBAE40"/>
          </p15:clr>
        </p15:guide>
        <p15:guide id="5" pos="2520">
          <p15:clr>
            <a:srgbClr val="FBAE40"/>
          </p15:clr>
        </p15:guide>
        <p15:guide id="6" pos="4800">
          <p15:clr>
            <a:srgbClr val="FBAE40"/>
          </p15:clr>
        </p15:guide>
        <p15:guide id="7" orient="horz" pos="1224">
          <p15:clr>
            <a:srgbClr val="FBAE40"/>
          </p15:clr>
        </p15:guide>
        <p15:guide id="8" orient="horz" pos="1392">
          <p15:clr>
            <a:srgbClr val="FBAE40"/>
          </p15:clr>
        </p15:guide>
        <p15:guide id="10" orient="horz" pos="552">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tx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A5C37098-CEB2-1E45-989B-3DD92F3B1A30}"/>
              </a:ext>
            </a:extLst>
          </p:cNvPr>
          <p:cNvSpPr>
            <a:spLocks noGrp="1"/>
          </p:cNvSpPr>
          <p:nvPr>
            <p:ph type="title"/>
          </p:nvPr>
        </p:nvSpPr>
        <p:spPr>
          <a:xfrm>
            <a:off x="964022" y="2476500"/>
            <a:ext cx="7132320" cy="3289971"/>
          </a:xfrm>
          <a:prstGeom prst="rect">
            <a:avLst/>
          </a:prstGeom>
          <a:ln>
            <a:noFill/>
          </a:ln>
        </p:spPr>
        <p:txBody>
          <a:bodyPr lIns="0" tIns="0" rIns="0" bIns="0" anchor="t" anchorCtr="0">
            <a:normAutofit/>
          </a:bodyPr>
          <a:lstStyle>
            <a:lvl1pPr>
              <a:lnSpc>
                <a:spcPct val="100000"/>
              </a:lnSpc>
              <a:defRPr sz="2800" b="0" i="0">
                <a:solidFill>
                  <a:schemeClr val="bg1"/>
                </a:solidFill>
                <a:latin typeface="+mn-lt"/>
              </a:defRPr>
            </a:lvl1pPr>
          </a:lstStyle>
          <a:p>
            <a:r>
              <a:rPr lang="en-US"/>
              <a:t>Click to edit Master title style</a:t>
            </a:r>
            <a:endParaRPr lang="en-US" dirty="0"/>
          </a:p>
        </p:txBody>
      </p:sp>
      <p:sp>
        <p:nvSpPr>
          <p:cNvPr id="10" name="TextBox 9">
            <a:extLst>
              <a:ext uri="{FF2B5EF4-FFF2-40B4-BE49-F238E27FC236}">
                <a16:creationId xmlns:a16="http://schemas.microsoft.com/office/drawing/2014/main" id="{E902327D-DBD4-7A4E-ABF2-A946A559A8AD}"/>
              </a:ext>
            </a:extLst>
          </p:cNvPr>
          <p:cNvSpPr txBox="1"/>
          <p:nvPr userDrawn="1"/>
        </p:nvSpPr>
        <p:spPr>
          <a:xfrm>
            <a:off x="699948" y="548291"/>
            <a:ext cx="1589372" cy="3170099"/>
          </a:xfrm>
          <a:prstGeom prst="rect">
            <a:avLst/>
          </a:prstGeom>
          <a:noFill/>
        </p:spPr>
        <p:txBody>
          <a:bodyPr wrap="square" rtlCol="0">
            <a:spAutoFit/>
          </a:bodyPr>
          <a:lstStyle/>
          <a:p>
            <a:r>
              <a:rPr lang="en-US" sz="20000" b="1" dirty="0">
                <a:solidFill>
                  <a:schemeClr val="bg1"/>
                </a:solidFill>
              </a:rPr>
              <a:t>“</a:t>
            </a:r>
          </a:p>
        </p:txBody>
      </p:sp>
      <p:grpSp>
        <p:nvGrpSpPr>
          <p:cNvPr id="18" name="Group 17">
            <a:extLst>
              <a:ext uri="{FF2B5EF4-FFF2-40B4-BE49-F238E27FC236}">
                <a16:creationId xmlns:a16="http://schemas.microsoft.com/office/drawing/2014/main" id="{6ACB4ADD-D9F4-984E-B29D-A2CF6D19E810}"/>
              </a:ext>
            </a:extLst>
          </p:cNvPr>
          <p:cNvGrpSpPr/>
          <p:nvPr userDrawn="1"/>
        </p:nvGrpSpPr>
        <p:grpSpPr>
          <a:xfrm>
            <a:off x="6362700" y="0"/>
            <a:ext cx="5829298" cy="3235602"/>
            <a:chOff x="5612972" y="1"/>
            <a:chExt cx="6615961" cy="3672246"/>
          </a:xfrm>
        </p:grpSpPr>
        <p:sp>
          <p:nvSpPr>
            <p:cNvPr id="19" name="AutoShape 24">
              <a:extLst>
                <a:ext uri="{FF2B5EF4-FFF2-40B4-BE49-F238E27FC236}">
                  <a16:creationId xmlns:a16="http://schemas.microsoft.com/office/drawing/2014/main" id="{5017C477-A988-7041-8A67-3D8294D6AD7C}"/>
                </a:ext>
              </a:extLst>
            </p:cNvPr>
            <p:cNvSpPr>
              <a:spLocks/>
            </p:cNvSpPr>
            <p:nvPr/>
          </p:nvSpPr>
          <p:spPr bwMode="auto">
            <a:xfrm>
              <a:off x="5612972" y="1"/>
              <a:ext cx="4408998" cy="3672246"/>
            </a:xfrm>
            <a:custGeom>
              <a:avLst/>
              <a:gdLst>
                <a:gd name="T0" fmla="+- 0 8372 6586"/>
                <a:gd name="T1" fmla="*/ T0 w 3578"/>
                <a:gd name="T2" fmla="*/ 591 h 2980"/>
                <a:gd name="T3" fmla="+- 0 7780 6586"/>
                <a:gd name="T4" fmla="*/ T3 w 3578"/>
                <a:gd name="T5" fmla="*/ 0 h 2980"/>
                <a:gd name="T6" fmla="+- 0 6586 6586"/>
                <a:gd name="T7" fmla="*/ T6 w 3578"/>
                <a:gd name="T8" fmla="*/ 0 h 2980"/>
                <a:gd name="T9" fmla="+- 0 7774 6586"/>
                <a:gd name="T10" fmla="*/ T9 w 3578"/>
                <a:gd name="T11" fmla="*/ 1188 h 2980"/>
                <a:gd name="T12" fmla="+- 0 8372 6586"/>
                <a:gd name="T13" fmla="*/ T12 w 3578"/>
                <a:gd name="T14" fmla="*/ 591 h 2980"/>
                <a:gd name="T15" fmla="+- 0 10163 6586"/>
                <a:gd name="T16" fmla="*/ T15 w 3578"/>
                <a:gd name="T17" fmla="*/ 2383 h 2980"/>
                <a:gd name="T18" fmla="+- 0 9566 6586"/>
                <a:gd name="T19" fmla="*/ T18 w 3578"/>
                <a:gd name="T20" fmla="*/ 1786 h 2980"/>
                <a:gd name="T21" fmla="+- 0 8969 6586"/>
                <a:gd name="T22" fmla="*/ T21 w 3578"/>
                <a:gd name="T23" fmla="*/ 2383 h 2980"/>
                <a:gd name="T24" fmla="+- 0 9566 6586"/>
                <a:gd name="T25" fmla="*/ T24 w 3578"/>
                <a:gd name="T26" fmla="*/ 2980 h 2980"/>
                <a:gd name="T27" fmla="+- 0 10163 6586"/>
                <a:gd name="T28" fmla="*/ T27 w 3578"/>
                <a:gd name="T29" fmla="*/ 2383 h 2980"/>
              </a:gdLst>
              <a:ahLst/>
              <a:cxnLst>
                <a:cxn ang="0">
                  <a:pos x="T1" y="T2"/>
                </a:cxn>
                <a:cxn ang="0">
                  <a:pos x="T4" y="T5"/>
                </a:cxn>
                <a:cxn ang="0">
                  <a:pos x="T7" y="T8"/>
                </a:cxn>
                <a:cxn ang="0">
                  <a:pos x="T10" y="T11"/>
                </a:cxn>
                <a:cxn ang="0">
                  <a:pos x="T13" y="T14"/>
                </a:cxn>
                <a:cxn ang="0">
                  <a:pos x="T16" y="T17"/>
                </a:cxn>
                <a:cxn ang="0">
                  <a:pos x="T19" y="T20"/>
                </a:cxn>
                <a:cxn ang="0">
                  <a:pos x="T22" y="T23"/>
                </a:cxn>
                <a:cxn ang="0">
                  <a:pos x="T25" y="T26"/>
                </a:cxn>
                <a:cxn ang="0">
                  <a:pos x="T28" y="T29"/>
                </a:cxn>
              </a:cxnLst>
              <a:rect l="0" t="0" r="r" b="b"/>
              <a:pathLst>
                <a:path w="3578" h="2980">
                  <a:moveTo>
                    <a:pt x="1786" y="591"/>
                  </a:moveTo>
                  <a:lnTo>
                    <a:pt x="1194" y="0"/>
                  </a:lnTo>
                  <a:lnTo>
                    <a:pt x="0" y="0"/>
                  </a:lnTo>
                  <a:lnTo>
                    <a:pt x="1188" y="1188"/>
                  </a:lnTo>
                  <a:lnTo>
                    <a:pt x="1786" y="591"/>
                  </a:lnTo>
                  <a:moveTo>
                    <a:pt x="3577" y="2383"/>
                  </a:moveTo>
                  <a:lnTo>
                    <a:pt x="2980" y="1786"/>
                  </a:lnTo>
                  <a:lnTo>
                    <a:pt x="2383" y="2383"/>
                  </a:lnTo>
                  <a:lnTo>
                    <a:pt x="2980" y="2980"/>
                  </a:lnTo>
                  <a:lnTo>
                    <a:pt x="3577" y="2383"/>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0" name="Freeform 19">
              <a:extLst>
                <a:ext uri="{FF2B5EF4-FFF2-40B4-BE49-F238E27FC236}">
                  <a16:creationId xmlns:a16="http://schemas.microsoft.com/office/drawing/2014/main" id="{206D7F37-5DD1-A24E-9CCA-84B2A168554D}"/>
                </a:ext>
              </a:extLst>
            </p:cNvPr>
            <p:cNvSpPr>
              <a:spLocks/>
            </p:cNvSpPr>
            <p:nvPr/>
          </p:nvSpPr>
          <p:spPr bwMode="auto">
            <a:xfrm>
              <a:off x="6341233" y="1463970"/>
              <a:ext cx="2208196" cy="2208277"/>
            </a:xfrm>
            <a:custGeom>
              <a:avLst/>
              <a:gdLst>
                <a:gd name="T0" fmla="+- 0 7774 7177"/>
                <a:gd name="T1" fmla="*/ T0 w 1792"/>
                <a:gd name="T2" fmla="+- 0 1188 1188"/>
                <a:gd name="T3" fmla="*/ 1188 h 1792"/>
                <a:gd name="T4" fmla="+- 0 7177 7177"/>
                <a:gd name="T5" fmla="*/ T4 w 1792"/>
                <a:gd name="T6" fmla="+- 0 1786 1188"/>
                <a:gd name="T7" fmla="*/ 1786 h 1792"/>
                <a:gd name="T8" fmla="+- 0 8372 7177"/>
                <a:gd name="T9" fmla="*/ T8 w 1792"/>
                <a:gd name="T10" fmla="+- 0 2980 1188"/>
                <a:gd name="T11" fmla="*/ 2980 h 1792"/>
                <a:gd name="T12" fmla="+- 0 8969 7177"/>
                <a:gd name="T13" fmla="*/ T12 w 1792"/>
                <a:gd name="T14" fmla="+- 0 2383 1188"/>
                <a:gd name="T15" fmla="*/ 2383 h 1792"/>
                <a:gd name="T16" fmla="+- 0 7774 7177"/>
                <a:gd name="T17" fmla="*/ T16 w 1792"/>
                <a:gd name="T18" fmla="+- 0 1188 1188"/>
                <a:gd name="T19" fmla="*/ 1188 h 1792"/>
              </a:gdLst>
              <a:ahLst/>
              <a:cxnLst>
                <a:cxn ang="0">
                  <a:pos x="T1" y="T3"/>
                </a:cxn>
                <a:cxn ang="0">
                  <a:pos x="T5" y="T7"/>
                </a:cxn>
                <a:cxn ang="0">
                  <a:pos x="T9" y="T11"/>
                </a:cxn>
                <a:cxn ang="0">
                  <a:pos x="T13" y="T15"/>
                </a:cxn>
                <a:cxn ang="0">
                  <a:pos x="T17" y="T19"/>
                </a:cxn>
              </a:cxnLst>
              <a:rect l="0" t="0" r="r" b="b"/>
              <a:pathLst>
                <a:path w="1792" h="1792">
                  <a:moveTo>
                    <a:pt x="597" y="0"/>
                  </a:moveTo>
                  <a:lnTo>
                    <a:pt x="0" y="598"/>
                  </a:lnTo>
                  <a:lnTo>
                    <a:pt x="1195" y="1792"/>
                  </a:lnTo>
                  <a:lnTo>
                    <a:pt x="1792" y="1195"/>
                  </a:lnTo>
                  <a:lnTo>
                    <a:pt x="597"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1" name="Freeform 20">
              <a:extLst>
                <a:ext uri="{FF2B5EF4-FFF2-40B4-BE49-F238E27FC236}">
                  <a16:creationId xmlns:a16="http://schemas.microsoft.com/office/drawing/2014/main" id="{A6E321C8-096C-1B41-B14F-4CA7AE04BB16}"/>
                </a:ext>
              </a:extLst>
            </p:cNvPr>
            <p:cNvSpPr>
              <a:spLocks/>
            </p:cNvSpPr>
            <p:nvPr/>
          </p:nvSpPr>
          <p:spPr bwMode="auto">
            <a:xfrm>
              <a:off x="8555590" y="1"/>
              <a:ext cx="1457754" cy="729520"/>
            </a:xfrm>
            <a:custGeom>
              <a:avLst/>
              <a:gdLst>
                <a:gd name="T0" fmla="+- 0 10158 8975"/>
                <a:gd name="T1" fmla="*/ T0 w 1183"/>
                <a:gd name="T2" fmla="*/ 0 h 592"/>
                <a:gd name="T3" fmla="+- 0 8975 8975"/>
                <a:gd name="T4" fmla="*/ T3 w 1183"/>
                <a:gd name="T5" fmla="*/ 0 h 592"/>
                <a:gd name="T6" fmla="+- 0 9566 8975"/>
                <a:gd name="T7" fmla="*/ T6 w 1183"/>
                <a:gd name="T8" fmla="*/ 591 h 592"/>
                <a:gd name="T9" fmla="+- 0 10158 8975"/>
                <a:gd name="T10" fmla="*/ T9 w 1183"/>
                <a:gd name="T11" fmla="*/ 0 h 592"/>
              </a:gdLst>
              <a:ahLst/>
              <a:cxnLst>
                <a:cxn ang="0">
                  <a:pos x="T1" y="T2"/>
                </a:cxn>
                <a:cxn ang="0">
                  <a:pos x="T4" y="T5"/>
                </a:cxn>
                <a:cxn ang="0">
                  <a:pos x="T7" y="T8"/>
                </a:cxn>
                <a:cxn ang="0">
                  <a:pos x="T10" y="T11"/>
                </a:cxn>
              </a:cxnLst>
              <a:rect l="0" t="0" r="r" b="b"/>
              <a:pathLst>
                <a:path w="1183" h="592">
                  <a:moveTo>
                    <a:pt x="1183" y="0"/>
                  </a:moveTo>
                  <a:lnTo>
                    <a:pt x="0" y="0"/>
                  </a:lnTo>
                  <a:lnTo>
                    <a:pt x="591" y="591"/>
                  </a:lnTo>
                  <a:lnTo>
                    <a:pt x="1183"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2" name="Freeform 21">
              <a:extLst>
                <a:ext uri="{FF2B5EF4-FFF2-40B4-BE49-F238E27FC236}">
                  <a16:creationId xmlns:a16="http://schemas.microsoft.com/office/drawing/2014/main" id="{32B3FDD4-EB13-F44F-99D0-BFAB06F00B3A}"/>
                </a:ext>
              </a:extLst>
            </p:cNvPr>
            <p:cNvSpPr>
              <a:spLocks/>
            </p:cNvSpPr>
            <p:nvPr/>
          </p:nvSpPr>
          <p:spPr bwMode="auto">
            <a:xfrm>
              <a:off x="7076887" y="728289"/>
              <a:ext cx="2208196" cy="2208277"/>
            </a:xfrm>
            <a:custGeom>
              <a:avLst/>
              <a:gdLst>
                <a:gd name="T0" fmla="+- 0 8372 7774"/>
                <a:gd name="T1" fmla="*/ T0 w 1792"/>
                <a:gd name="T2" fmla="+- 0 591 591"/>
                <a:gd name="T3" fmla="*/ 591 h 1792"/>
                <a:gd name="T4" fmla="+- 0 7774 7774"/>
                <a:gd name="T5" fmla="*/ T4 w 1792"/>
                <a:gd name="T6" fmla="+- 0 1188 591"/>
                <a:gd name="T7" fmla="*/ 1188 h 1792"/>
                <a:gd name="T8" fmla="+- 0 8969 7774"/>
                <a:gd name="T9" fmla="*/ T8 w 1792"/>
                <a:gd name="T10" fmla="+- 0 2383 591"/>
                <a:gd name="T11" fmla="*/ 2383 h 1792"/>
                <a:gd name="T12" fmla="+- 0 9566 7774"/>
                <a:gd name="T13" fmla="*/ T12 w 1792"/>
                <a:gd name="T14" fmla="+- 0 1786 591"/>
                <a:gd name="T15" fmla="*/ 1786 h 1792"/>
                <a:gd name="T16" fmla="+- 0 8372 7774"/>
                <a:gd name="T17" fmla="*/ T16 w 1792"/>
                <a:gd name="T18" fmla="+- 0 591 591"/>
                <a:gd name="T19" fmla="*/ 591 h 1792"/>
              </a:gdLst>
              <a:ahLst/>
              <a:cxnLst>
                <a:cxn ang="0">
                  <a:pos x="T1" y="T3"/>
                </a:cxn>
                <a:cxn ang="0">
                  <a:pos x="T5" y="T7"/>
                </a:cxn>
                <a:cxn ang="0">
                  <a:pos x="T9" y="T11"/>
                </a:cxn>
                <a:cxn ang="0">
                  <a:pos x="T13" y="T15"/>
                </a:cxn>
                <a:cxn ang="0">
                  <a:pos x="T17" y="T19"/>
                </a:cxn>
              </a:cxnLst>
              <a:rect l="0" t="0" r="r" b="b"/>
              <a:pathLst>
                <a:path w="1792" h="1792">
                  <a:moveTo>
                    <a:pt x="598" y="0"/>
                  </a:moveTo>
                  <a:lnTo>
                    <a:pt x="0" y="597"/>
                  </a:lnTo>
                  <a:lnTo>
                    <a:pt x="1195" y="1792"/>
                  </a:lnTo>
                  <a:lnTo>
                    <a:pt x="1792" y="1195"/>
                  </a:lnTo>
                  <a:lnTo>
                    <a:pt x="598" y="0"/>
                  </a:lnTo>
                  <a:close/>
                </a:path>
              </a:pathLst>
            </a:custGeom>
            <a:solidFill>
              <a:schemeClr val="tx2"/>
            </a:solidFill>
            <a:ln>
              <a:noFill/>
            </a:ln>
          </p:spPr>
          <p:txBody>
            <a:bodyPr rot="0" vert="horz" wrap="square" lIns="91440" tIns="45720" rIns="91440" bIns="45720" anchor="t" anchorCtr="0" upright="1">
              <a:noAutofit/>
            </a:bodyPr>
            <a:lstStyle/>
            <a:p>
              <a:endParaRPr lang="en-US" dirty="0"/>
            </a:p>
          </p:txBody>
        </p:sp>
        <p:sp>
          <p:nvSpPr>
            <p:cNvPr id="23" name="Freeform 22">
              <a:extLst>
                <a:ext uri="{FF2B5EF4-FFF2-40B4-BE49-F238E27FC236}">
                  <a16:creationId xmlns:a16="http://schemas.microsoft.com/office/drawing/2014/main" id="{A20BCBD2-A735-0C43-8C55-B384372AC62C}"/>
                </a:ext>
              </a:extLst>
            </p:cNvPr>
            <p:cNvSpPr>
              <a:spLocks/>
            </p:cNvSpPr>
            <p:nvPr/>
          </p:nvSpPr>
          <p:spPr bwMode="auto">
            <a:xfrm>
              <a:off x="9285083" y="728289"/>
              <a:ext cx="2943850" cy="2943958"/>
            </a:xfrm>
            <a:custGeom>
              <a:avLst/>
              <a:gdLst>
                <a:gd name="T0" fmla="+- 0 11955 9566"/>
                <a:gd name="T1" fmla="*/ T0 w 2389"/>
                <a:gd name="T2" fmla="+- 0 1786 591"/>
                <a:gd name="T3" fmla="*/ 1786 h 2389"/>
                <a:gd name="T4" fmla="+- 0 10760 9566"/>
                <a:gd name="T5" fmla="*/ T4 w 2389"/>
                <a:gd name="T6" fmla="+- 0 591 591"/>
                <a:gd name="T7" fmla="*/ 591 h 2389"/>
                <a:gd name="T8" fmla="+- 0 9566 9566"/>
                <a:gd name="T9" fmla="*/ T8 w 2389"/>
                <a:gd name="T10" fmla="+- 0 1786 591"/>
                <a:gd name="T11" fmla="*/ 1786 h 2389"/>
                <a:gd name="T12" fmla="+- 0 10760 9566"/>
                <a:gd name="T13" fmla="*/ T12 w 2389"/>
                <a:gd name="T14" fmla="+- 0 2980 591"/>
                <a:gd name="T15" fmla="*/ 2980 h 2389"/>
                <a:gd name="T16" fmla="+- 0 11955 9566"/>
                <a:gd name="T17" fmla="*/ T16 w 2389"/>
                <a:gd name="T18" fmla="+- 0 1786 591"/>
                <a:gd name="T19" fmla="*/ 1786 h 2389"/>
              </a:gdLst>
              <a:ahLst/>
              <a:cxnLst>
                <a:cxn ang="0">
                  <a:pos x="T1" y="T3"/>
                </a:cxn>
                <a:cxn ang="0">
                  <a:pos x="T5" y="T7"/>
                </a:cxn>
                <a:cxn ang="0">
                  <a:pos x="T9" y="T11"/>
                </a:cxn>
                <a:cxn ang="0">
                  <a:pos x="T13" y="T15"/>
                </a:cxn>
                <a:cxn ang="0">
                  <a:pos x="T17" y="T19"/>
                </a:cxn>
              </a:cxnLst>
              <a:rect l="0" t="0" r="r" b="b"/>
              <a:pathLst>
                <a:path w="2389" h="2389">
                  <a:moveTo>
                    <a:pt x="2389" y="1195"/>
                  </a:moveTo>
                  <a:lnTo>
                    <a:pt x="1194" y="0"/>
                  </a:lnTo>
                  <a:lnTo>
                    <a:pt x="0" y="1195"/>
                  </a:lnTo>
                  <a:lnTo>
                    <a:pt x="1194" y="2389"/>
                  </a:lnTo>
                  <a:lnTo>
                    <a:pt x="2389" y="1195"/>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grpSp>
        <p:nvGrpSpPr>
          <p:cNvPr id="24" name="Group 23">
            <a:extLst>
              <a:ext uri="{FF2B5EF4-FFF2-40B4-BE49-F238E27FC236}">
                <a16:creationId xmlns:a16="http://schemas.microsoft.com/office/drawing/2014/main" id="{669A90A7-BF26-684E-8C8B-638053DA1234}"/>
              </a:ext>
            </a:extLst>
          </p:cNvPr>
          <p:cNvGrpSpPr>
            <a:grpSpLocks/>
          </p:cNvGrpSpPr>
          <p:nvPr userDrawn="1"/>
        </p:nvGrpSpPr>
        <p:grpSpPr bwMode="auto">
          <a:xfrm rot="16200000" flipV="1">
            <a:off x="0" y="3900132"/>
            <a:ext cx="2959226" cy="2959226"/>
            <a:chOff x="0" y="12289"/>
            <a:chExt cx="3550" cy="3551"/>
          </a:xfrm>
        </p:grpSpPr>
        <p:sp>
          <p:nvSpPr>
            <p:cNvPr id="25" name="Freeform 24">
              <a:extLst>
                <a:ext uri="{FF2B5EF4-FFF2-40B4-BE49-F238E27FC236}">
                  <a16:creationId xmlns:a16="http://schemas.microsoft.com/office/drawing/2014/main" id="{861D8E86-886A-8744-BC4C-FE82B02438F1}"/>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6" name="Freeform 25">
              <a:extLst>
                <a:ext uri="{FF2B5EF4-FFF2-40B4-BE49-F238E27FC236}">
                  <a16:creationId xmlns:a16="http://schemas.microsoft.com/office/drawing/2014/main" id="{2D967470-E96E-8843-AAD2-E0C8B8077934}"/>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7" name="Freeform 26">
              <a:extLst>
                <a:ext uri="{FF2B5EF4-FFF2-40B4-BE49-F238E27FC236}">
                  <a16:creationId xmlns:a16="http://schemas.microsoft.com/office/drawing/2014/main" id="{C8A27D09-765D-3949-BCCA-238C3514D4CF}"/>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Tree>
    <p:extLst>
      <p:ext uri="{BB962C8B-B14F-4D97-AF65-F5344CB8AC3E}">
        <p14:creationId xmlns:p14="http://schemas.microsoft.com/office/powerpoint/2010/main" val="144782921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600">
          <p15:clr>
            <a:srgbClr val="FBAE40"/>
          </p15:clr>
        </p15:guide>
        <p15:guide id="2" pos="7080" userDrawn="1">
          <p15:clr>
            <a:srgbClr val="FBAE40"/>
          </p15:clr>
        </p15:guide>
        <p15:guide id="3" pos="2880" userDrawn="1">
          <p15:clr>
            <a:srgbClr val="FBAE40"/>
          </p15:clr>
        </p15:guide>
        <p15:guide id="4" pos="5160" userDrawn="1">
          <p15:clr>
            <a:srgbClr val="FBAE40"/>
          </p15:clr>
        </p15:guide>
        <p15:guide id="5" pos="2520" userDrawn="1">
          <p15:clr>
            <a:srgbClr val="FBAE40"/>
          </p15:clr>
        </p15:guide>
        <p15:guide id="6" pos="4800" userDrawn="1">
          <p15:clr>
            <a:srgbClr val="FBAE40"/>
          </p15:clr>
        </p15:guide>
        <p15:guide id="7" orient="horz" pos="1560">
          <p15:clr>
            <a:srgbClr val="FBAE40"/>
          </p15:clr>
        </p15:guide>
        <p15:guide id="8" orient="horz" pos="1752" userDrawn="1">
          <p15:clr>
            <a:srgbClr val="FBAE40"/>
          </p15:clr>
        </p15:guide>
        <p15:guide id="9" orient="horz" pos="1248"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meline ">
    <p:bg>
      <p:bgPr>
        <a:solidFill>
          <a:schemeClr val="tx1"/>
        </a:solidFill>
        <a:effectLst/>
      </p:bgPr>
    </p:bg>
    <p:spTree>
      <p:nvGrpSpPr>
        <p:cNvPr id="1" name=""/>
        <p:cNvGrpSpPr/>
        <p:nvPr/>
      </p:nvGrpSpPr>
      <p:grpSpPr>
        <a:xfrm>
          <a:off x="0" y="0"/>
          <a:ext cx="0" cy="0"/>
          <a:chOff x="0" y="0"/>
          <a:chExt cx="0" cy="0"/>
        </a:xfrm>
      </p:grpSpPr>
      <p:cxnSp>
        <p:nvCxnSpPr>
          <p:cNvPr id="21" name="Straight Connector 20">
            <a:extLst>
              <a:ext uri="{FF2B5EF4-FFF2-40B4-BE49-F238E27FC236}">
                <a16:creationId xmlns:a16="http://schemas.microsoft.com/office/drawing/2014/main" id="{040046AF-E5BF-854D-9986-7C3019770FE7}"/>
              </a:ext>
            </a:extLst>
          </p:cNvPr>
          <p:cNvCxnSpPr>
            <a:cxnSpLocks/>
          </p:cNvCxnSpPr>
          <p:nvPr userDrawn="1"/>
        </p:nvCxnSpPr>
        <p:spPr>
          <a:xfrm flipH="1">
            <a:off x="1045959" y="2213783"/>
            <a:ext cx="2136" cy="1828800"/>
          </a:xfrm>
          <a:prstGeom prst="line">
            <a:avLst/>
          </a:prstGeom>
          <a:ln w="165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76CA14A6-0144-BC49-A8D4-C979D13258C0}"/>
              </a:ext>
            </a:extLst>
          </p:cNvPr>
          <p:cNvCxnSpPr>
            <a:cxnSpLocks/>
          </p:cNvCxnSpPr>
          <p:nvPr userDrawn="1"/>
        </p:nvCxnSpPr>
        <p:spPr>
          <a:xfrm flipH="1">
            <a:off x="6180493" y="2213783"/>
            <a:ext cx="11102" cy="1828800"/>
          </a:xfrm>
          <a:prstGeom prst="line">
            <a:avLst/>
          </a:prstGeom>
          <a:ln w="165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A582FC2-A135-5743-B9C0-6AC7225B42E1}"/>
              </a:ext>
            </a:extLst>
          </p:cNvPr>
          <p:cNvCxnSpPr>
            <a:cxnSpLocks/>
          </p:cNvCxnSpPr>
          <p:nvPr userDrawn="1"/>
        </p:nvCxnSpPr>
        <p:spPr>
          <a:xfrm flipH="1">
            <a:off x="8745623" y="3904712"/>
            <a:ext cx="2136" cy="1828800"/>
          </a:xfrm>
          <a:prstGeom prst="line">
            <a:avLst/>
          </a:prstGeom>
          <a:ln w="165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77C43222-5868-0247-838F-58F4F6C8EE75}"/>
              </a:ext>
            </a:extLst>
          </p:cNvPr>
          <p:cNvCxnSpPr>
            <a:cxnSpLocks/>
          </p:cNvCxnSpPr>
          <p:nvPr userDrawn="1"/>
        </p:nvCxnSpPr>
        <p:spPr>
          <a:xfrm flipH="1">
            <a:off x="3611089" y="3895941"/>
            <a:ext cx="2136" cy="1828800"/>
          </a:xfrm>
          <a:prstGeom prst="line">
            <a:avLst/>
          </a:prstGeom>
          <a:ln w="165100">
            <a:solidFill>
              <a:schemeClr val="accent6"/>
            </a:solidFill>
          </a:ln>
        </p:spPr>
        <p:style>
          <a:lnRef idx="1">
            <a:schemeClr val="accent1"/>
          </a:lnRef>
          <a:fillRef idx="0">
            <a:schemeClr val="accent1"/>
          </a:fillRef>
          <a:effectRef idx="0">
            <a:schemeClr val="accent1"/>
          </a:effectRef>
          <a:fontRef idx="minor">
            <a:schemeClr val="tx1"/>
          </a:fontRef>
        </p:style>
      </p:cxnSp>
      <p:sp>
        <p:nvSpPr>
          <p:cNvPr id="30" name="Title 1">
            <a:extLst>
              <a:ext uri="{FF2B5EF4-FFF2-40B4-BE49-F238E27FC236}">
                <a16:creationId xmlns:a16="http://schemas.microsoft.com/office/drawing/2014/main" id="{46EEE005-F78A-9D4F-B159-964376C387DD}"/>
              </a:ext>
            </a:extLst>
          </p:cNvPr>
          <p:cNvSpPr>
            <a:spLocks noGrp="1"/>
          </p:cNvSpPr>
          <p:nvPr>
            <p:ph type="title"/>
          </p:nvPr>
        </p:nvSpPr>
        <p:spPr>
          <a:xfrm>
            <a:off x="964023" y="879063"/>
            <a:ext cx="4941477" cy="610863"/>
          </a:xfrm>
          <a:prstGeom prst="rect">
            <a:avLst/>
          </a:prstGeom>
        </p:spPr>
        <p:txBody>
          <a:bodyPr lIns="0" tIns="0" rIns="0" bIns="0" anchor="b" anchorCtr="0">
            <a:normAutofit/>
          </a:bodyPr>
          <a:lstStyle>
            <a:lvl1pPr>
              <a:defRPr sz="4400" b="1" i="0">
                <a:solidFill>
                  <a:schemeClr val="bg1"/>
                </a:solidFill>
                <a:latin typeface="+mj-lt"/>
              </a:defRPr>
            </a:lvl1pPr>
          </a:lstStyle>
          <a:p>
            <a:r>
              <a:rPr lang="en-US"/>
              <a:t>Click to edit Master title style</a:t>
            </a:r>
            <a:endParaRPr lang="en-US" dirty="0"/>
          </a:p>
        </p:txBody>
      </p:sp>
      <p:sp>
        <p:nvSpPr>
          <p:cNvPr id="96" name="Text Placeholder 29">
            <a:extLst>
              <a:ext uri="{FF2B5EF4-FFF2-40B4-BE49-F238E27FC236}">
                <a16:creationId xmlns:a16="http://schemas.microsoft.com/office/drawing/2014/main" id="{FC61536F-8EA7-5A48-AF76-8B0E251BD8CB}"/>
              </a:ext>
            </a:extLst>
          </p:cNvPr>
          <p:cNvSpPr>
            <a:spLocks noGrp="1"/>
          </p:cNvSpPr>
          <p:nvPr>
            <p:ph type="body" sz="quarter" idx="12"/>
          </p:nvPr>
        </p:nvSpPr>
        <p:spPr>
          <a:xfrm>
            <a:off x="1296955" y="2934856"/>
            <a:ext cx="2133600" cy="369332"/>
          </a:xfrm>
          <a:ln>
            <a:noFill/>
          </a:ln>
        </p:spPr>
        <p:txBody>
          <a:bodyPr lIns="0" tIns="0" rIns="0" bIns="0">
            <a:noAutofit/>
          </a:bodyPr>
          <a:lstStyle>
            <a:lvl1pPr marL="0" indent="0">
              <a:buNone/>
              <a:defRPr sz="14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97" name="Text Placeholder 29">
            <a:extLst>
              <a:ext uri="{FF2B5EF4-FFF2-40B4-BE49-F238E27FC236}">
                <a16:creationId xmlns:a16="http://schemas.microsoft.com/office/drawing/2014/main" id="{64FFD994-BD97-ED49-8607-286ECBB1CDA3}"/>
              </a:ext>
            </a:extLst>
          </p:cNvPr>
          <p:cNvSpPr>
            <a:spLocks noGrp="1"/>
          </p:cNvSpPr>
          <p:nvPr>
            <p:ph type="body" sz="quarter" idx="11"/>
          </p:nvPr>
        </p:nvSpPr>
        <p:spPr>
          <a:xfrm>
            <a:off x="1296955" y="2568686"/>
            <a:ext cx="2133600" cy="205837"/>
          </a:xfrm>
          <a:ln>
            <a:noFill/>
          </a:ln>
        </p:spPr>
        <p:txBody>
          <a:bodyPr lIns="0" tIns="0" rIns="0" bIns="0">
            <a:noAutofit/>
          </a:bodyPr>
          <a:lstStyle>
            <a:lvl1pPr marL="0" indent="0">
              <a:spcBef>
                <a:spcPts val="400"/>
              </a:spcBef>
              <a:buNone/>
              <a:defRPr sz="1800" b="0" i="0" spc="0" baseline="0">
                <a:solidFill>
                  <a:schemeClr val="bg1"/>
                </a:solidFill>
                <a:latin typeface="+mj-lt"/>
              </a:defRPr>
            </a:lvl1pPr>
            <a:lvl2pPr>
              <a:defRPr sz="4000"/>
            </a:lvl2pPr>
            <a:lvl3pPr>
              <a:defRPr sz="4000"/>
            </a:lvl3pPr>
            <a:lvl4pPr>
              <a:defRPr sz="4000"/>
            </a:lvl4pPr>
            <a:lvl5pPr>
              <a:defRPr sz="4000"/>
            </a:lvl5pPr>
          </a:lstStyle>
          <a:p>
            <a:pPr lvl="0"/>
            <a:r>
              <a:rPr lang="en-US"/>
              <a:t>Click to edit Master text styles</a:t>
            </a:r>
          </a:p>
        </p:txBody>
      </p:sp>
      <p:sp>
        <p:nvSpPr>
          <p:cNvPr id="102" name="Text Placeholder 29">
            <a:extLst>
              <a:ext uri="{FF2B5EF4-FFF2-40B4-BE49-F238E27FC236}">
                <a16:creationId xmlns:a16="http://schemas.microsoft.com/office/drawing/2014/main" id="{D1ADE805-BFBC-ED47-B9CB-6CB2FF02E868}"/>
              </a:ext>
            </a:extLst>
          </p:cNvPr>
          <p:cNvSpPr>
            <a:spLocks noGrp="1"/>
          </p:cNvSpPr>
          <p:nvPr>
            <p:ph type="body" sz="quarter" idx="30"/>
          </p:nvPr>
        </p:nvSpPr>
        <p:spPr>
          <a:xfrm>
            <a:off x="3897799" y="5087328"/>
            <a:ext cx="2133600" cy="369332"/>
          </a:xfrm>
          <a:ln>
            <a:noFill/>
          </a:ln>
        </p:spPr>
        <p:txBody>
          <a:bodyPr lIns="0" tIns="0" rIns="0" bIns="0">
            <a:noAutofit/>
          </a:bodyPr>
          <a:lstStyle>
            <a:lvl1pPr marL="0" indent="0">
              <a:buNone/>
              <a:defRPr sz="14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103" name="Text Placeholder 29">
            <a:extLst>
              <a:ext uri="{FF2B5EF4-FFF2-40B4-BE49-F238E27FC236}">
                <a16:creationId xmlns:a16="http://schemas.microsoft.com/office/drawing/2014/main" id="{334A3589-641F-F547-891B-149579153B75}"/>
              </a:ext>
            </a:extLst>
          </p:cNvPr>
          <p:cNvSpPr>
            <a:spLocks noGrp="1"/>
          </p:cNvSpPr>
          <p:nvPr>
            <p:ph type="body" sz="quarter" idx="31"/>
          </p:nvPr>
        </p:nvSpPr>
        <p:spPr>
          <a:xfrm>
            <a:off x="3897799" y="4701908"/>
            <a:ext cx="2133600" cy="205837"/>
          </a:xfrm>
          <a:ln>
            <a:noFill/>
          </a:ln>
        </p:spPr>
        <p:txBody>
          <a:bodyPr vert="horz" lIns="0" tIns="0" rIns="0" bIns="0" rtlCol="0">
            <a:noAutofit/>
          </a:bodyPr>
          <a:lstStyle>
            <a:lvl1pPr marL="0" indent="0">
              <a:spcBef>
                <a:spcPts val="400"/>
              </a:spcBef>
              <a:buNone/>
              <a:defRPr lang="en-US" sz="1800" spc="0" baseline="0" dirty="0">
                <a:latin typeface="+mj-lt"/>
              </a:defRPr>
            </a:lvl1pPr>
            <a:lvl2pPr>
              <a:defRPr sz="4000"/>
            </a:lvl2pPr>
            <a:lvl3pPr>
              <a:defRPr sz="4000"/>
            </a:lvl3pPr>
            <a:lvl4pPr>
              <a:defRPr sz="4000"/>
            </a:lvl4pPr>
            <a:lvl5pPr>
              <a:defRPr sz="4000"/>
            </a:lvl5pPr>
          </a:lstStyle>
          <a:p>
            <a:pPr marL="0" lvl="0" indent="0">
              <a:spcBef>
                <a:spcPts val="400"/>
              </a:spcBef>
              <a:buNone/>
            </a:pPr>
            <a:r>
              <a:rPr lang="en-US"/>
              <a:t>Click to edit Master text styles</a:t>
            </a:r>
          </a:p>
        </p:txBody>
      </p:sp>
      <p:sp>
        <p:nvSpPr>
          <p:cNvPr id="106" name="Text Placeholder 29">
            <a:extLst>
              <a:ext uri="{FF2B5EF4-FFF2-40B4-BE49-F238E27FC236}">
                <a16:creationId xmlns:a16="http://schemas.microsoft.com/office/drawing/2014/main" id="{A63F8454-D12E-A641-ABD0-8977D3F5EC05}"/>
              </a:ext>
            </a:extLst>
          </p:cNvPr>
          <p:cNvSpPr>
            <a:spLocks noGrp="1"/>
          </p:cNvSpPr>
          <p:nvPr>
            <p:ph type="body" sz="quarter" idx="32"/>
          </p:nvPr>
        </p:nvSpPr>
        <p:spPr>
          <a:xfrm>
            <a:off x="9001711" y="5087328"/>
            <a:ext cx="2133600" cy="369332"/>
          </a:xfrm>
          <a:ln>
            <a:noFill/>
          </a:ln>
        </p:spPr>
        <p:txBody>
          <a:bodyPr lIns="0" tIns="0" rIns="0" bIns="0">
            <a:noAutofit/>
          </a:bodyPr>
          <a:lstStyle>
            <a:lvl1pPr marL="0" indent="0">
              <a:buNone/>
              <a:defRPr sz="14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107" name="Text Placeholder 29">
            <a:extLst>
              <a:ext uri="{FF2B5EF4-FFF2-40B4-BE49-F238E27FC236}">
                <a16:creationId xmlns:a16="http://schemas.microsoft.com/office/drawing/2014/main" id="{F35AA15D-DBAD-9840-8764-A5B6D486A234}"/>
              </a:ext>
            </a:extLst>
          </p:cNvPr>
          <p:cNvSpPr>
            <a:spLocks noGrp="1"/>
          </p:cNvSpPr>
          <p:nvPr>
            <p:ph type="body" sz="quarter" idx="33"/>
          </p:nvPr>
        </p:nvSpPr>
        <p:spPr>
          <a:xfrm>
            <a:off x="9001711" y="4701908"/>
            <a:ext cx="2133600" cy="205837"/>
          </a:xfrm>
          <a:ln>
            <a:noFill/>
          </a:ln>
        </p:spPr>
        <p:txBody>
          <a:bodyPr vert="horz" lIns="0" tIns="0" rIns="0" bIns="0" rtlCol="0">
            <a:noAutofit/>
          </a:bodyPr>
          <a:lstStyle>
            <a:lvl1pPr marL="0" indent="0">
              <a:spcBef>
                <a:spcPts val="400"/>
              </a:spcBef>
              <a:buNone/>
              <a:defRPr lang="en-US" sz="1800" spc="0" baseline="0" dirty="0">
                <a:latin typeface="+mj-lt"/>
              </a:defRPr>
            </a:lvl1pPr>
            <a:lvl2pPr>
              <a:defRPr sz="4000"/>
            </a:lvl2pPr>
            <a:lvl3pPr>
              <a:defRPr sz="4000"/>
            </a:lvl3pPr>
            <a:lvl4pPr>
              <a:defRPr sz="4000"/>
            </a:lvl4pPr>
            <a:lvl5pPr>
              <a:defRPr sz="4000"/>
            </a:lvl5pPr>
          </a:lstStyle>
          <a:p>
            <a:pPr marL="0" lvl="0" indent="0">
              <a:spcBef>
                <a:spcPts val="400"/>
              </a:spcBef>
              <a:buNone/>
            </a:pPr>
            <a:r>
              <a:rPr lang="en-US"/>
              <a:t>Click to edit Master text styles</a:t>
            </a:r>
          </a:p>
        </p:txBody>
      </p:sp>
      <p:sp>
        <p:nvSpPr>
          <p:cNvPr id="108" name="Text Placeholder 29">
            <a:extLst>
              <a:ext uri="{FF2B5EF4-FFF2-40B4-BE49-F238E27FC236}">
                <a16:creationId xmlns:a16="http://schemas.microsoft.com/office/drawing/2014/main" id="{8357CA0F-1A55-B145-8305-562F0DF22543}"/>
              </a:ext>
            </a:extLst>
          </p:cNvPr>
          <p:cNvSpPr>
            <a:spLocks noGrp="1"/>
          </p:cNvSpPr>
          <p:nvPr>
            <p:ph type="body" sz="quarter" idx="34"/>
          </p:nvPr>
        </p:nvSpPr>
        <p:spPr>
          <a:xfrm>
            <a:off x="6438143" y="2934856"/>
            <a:ext cx="2133600" cy="369332"/>
          </a:xfrm>
          <a:ln>
            <a:noFill/>
          </a:ln>
        </p:spPr>
        <p:txBody>
          <a:bodyPr lIns="0" tIns="0" rIns="0" bIns="0">
            <a:noAutofit/>
          </a:bodyPr>
          <a:lstStyle>
            <a:lvl1pPr marL="0" indent="0">
              <a:buNone/>
              <a:defRPr sz="14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109" name="Text Placeholder 29">
            <a:extLst>
              <a:ext uri="{FF2B5EF4-FFF2-40B4-BE49-F238E27FC236}">
                <a16:creationId xmlns:a16="http://schemas.microsoft.com/office/drawing/2014/main" id="{D6C49F6F-AF28-8942-8442-8F54A1DC388B}"/>
              </a:ext>
            </a:extLst>
          </p:cNvPr>
          <p:cNvSpPr>
            <a:spLocks noGrp="1"/>
          </p:cNvSpPr>
          <p:nvPr>
            <p:ph type="body" sz="quarter" idx="35"/>
          </p:nvPr>
        </p:nvSpPr>
        <p:spPr>
          <a:xfrm>
            <a:off x="6438143" y="2568686"/>
            <a:ext cx="2133600" cy="205837"/>
          </a:xfrm>
          <a:ln>
            <a:noFill/>
          </a:ln>
        </p:spPr>
        <p:txBody>
          <a:bodyPr lIns="0" tIns="0" rIns="0" bIns="0">
            <a:noAutofit/>
          </a:bodyPr>
          <a:lstStyle>
            <a:lvl1pPr marL="0" indent="0">
              <a:spcBef>
                <a:spcPts val="400"/>
              </a:spcBef>
              <a:buNone/>
              <a:defRPr sz="1800" b="0" i="0" spc="0" baseline="0">
                <a:solidFill>
                  <a:schemeClr val="bg1"/>
                </a:solidFill>
                <a:latin typeface="+mj-lt"/>
              </a:defRPr>
            </a:lvl1pPr>
            <a:lvl2pPr>
              <a:defRPr sz="4000"/>
            </a:lvl2pPr>
            <a:lvl3pPr>
              <a:defRPr sz="4000"/>
            </a:lvl3pPr>
            <a:lvl4pPr>
              <a:defRPr sz="4000"/>
            </a:lvl4pPr>
            <a:lvl5pPr>
              <a:defRPr sz="4000"/>
            </a:lvl5pPr>
          </a:lstStyle>
          <a:p>
            <a:pPr lvl="0"/>
            <a:r>
              <a:rPr lang="en-US"/>
              <a:t>Click to edit Master text styles</a:t>
            </a:r>
          </a:p>
        </p:txBody>
      </p:sp>
      <p:cxnSp>
        <p:nvCxnSpPr>
          <p:cNvPr id="8" name="Straight Connector 7">
            <a:extLst>
              <a:ext uri="{FF2B5EF4-FFF2-40B4-BE49-F238E27FC236}">
                <a16:creationId xmlns:a16="http://schemas.microsoft.com/office/drawing/2014/main" id="{4CE2724A-BCA1-604F-9D18-BF05746408C2}"/>
              </a:ext>
            </a:extLst>
          </p:cNvPr>
          <p:cNvCxnSpPr/>
          <p:nvPr userDrawn="1"/>
        </p:nvCxnSpPr>
        <p:spPr>
          <a:xfrm>
            <a:off x="967689" y="3968780"/>
            <a:ext cx="10275477" cy="0"/>
          </a:xfrm>
          <a:prstGeom prst="line">
            <a:avLst/>
          </a:prstGeom>
          <a:ln w="165100">
            <a:solidFill>
              <a:schemeClr val="accent3"/>
            </a:solidFill>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4923D7D1-A9CC-C34C-86FF-43B5C8978712}"/>
              </a:ext>
            </a:extLst>
          </p:cNvPr>
          <p:cNvSpPr/>
          <p:nvPr userDrawn="1"/>
        </p:nvSpPr>
        <p:spPr>
          <a:xfrm>
            <a:off x="964323" y="3883241"/>
            <a:ext cx="163271" cy="1632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46">
            <a:extLst>
              <a:ext uri="{FF2B5EF4-FFF2-40B4-BE49-F238E27FC236}">
                <a16:creationId xmlns:a16="http://schemas.microsoft.com/office/drawing/2014/main" id="{6119FF13-13AB-3448-B24E-58E18B3CE2B6}"/>
              </a:ext>
            </a:extLst>
          </p:cNvPr>
          <p:cNvSpPr/>
          <p:nvPr userDrawn="1"/>
        </p:nvSpPr>
        <p:spPr>
          <a:xfrm>
            <a:off x="3531590" y="3892012"/>
            <a:ext cx="163271" cy="1632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22F8F982-870E-AE44-B0D3-B3313BC48DB7}"/>
              </a:ext>
            </a:extLst>
          </p:cNvPr>
          <p:cNvSpPr/>
          <p:nvPr userDrawn="1"/>
        </p:nvSpPr>
        <p:spPr>
          <a:xfrm>
            <a:off x="6098857" y="3883241"/>
            <a:ext cx="163271" cy="1632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C549A137-DB5E-9C40-8C0A-ED607212022C}"/>
              </a:ext>
            </a:extLst>
          </p:cNvPr>
          <p:cNvSpPr/>
          <p:nvPr userDrawn="1"/>
        </p:nvSpPr>
        <p:spPr>
          <a:xfrm>
            <a:off x="8666124" y="3892012"/>
            <a:ext cx="163271" cy="1632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Date Placeholder 1">
            <a:extLst>
              <a:ext uri="{FF2B5EF4-FFF2-40B4-BE49-F238E27FC236}">
                <a16:creationId xmlns:a16="http://schemas.microsoft.com/office/drawing/2014/main" id="{21DC2552-C347-4C3D-8C92-4A6981227C0E}"/>
              </a:ext>
            </a:extLst>
          </p:cNvPr>
          <p:cNvSpPr>
            <a:spLocks noGrp="1"/>
          </p:cNvSpPr>
          <p:nvPr>
            <p:ph type="dt" sz="half" idx="36"/>
          </p:nvPr>
        </p:nvSpPr>
        <p:spPr/>
        <p:txBody>
          <a:bodyPr/>
          <a:lstStyle/>
          <a:p>
            <a:fld id="{118E038C-1CA1-4084-94D4-9A1A6DCA0C2B}" type="datetime4">
              <a:rPr lang="en-US" smtClean="0"/>
              <a:t>May 3, 2023</a:t>
            </a:fld>
            <a:endParaRPr lang="en-US" dirty="0">
              <a:latin typeface="+mn-lt"/>
            </a:endParaRPr>
          </a:p>
        </p:txBody>
      </p:sp>
      <p:sp>
        <p:nvSpPr>
          <p:cNvPr id="3" name="Footer Placeholder 2">
            <a:extLst>
              <a:ext uri="{FF2B5EF4-FFF2-40B4-BE49-F238E27FC236}">
                <a16:creationId xmlns:a16="http://schemas.microsoft.com/office/drawing/2014/main" id="{A5B7C35C-F3E4-4522-8711-16E4F9052C2C}"/>
              </a:ext>
            </a:extLst>
          </p:cNvPr>
          <p:cNvSpPr>
            <a:spLocks noGrp="1"/>
          </p:cNvSpPr>
          <p:nvPr>
            <p:ph type="ftr" sz="quarter" idx="37"/>
          </p:nvPr>
        </p:nvSpPr>
        <p:spPr/>
        <p:txBody>
          <a:bodyPr/>
          <a:lstStyle/>
          <a:p>
            <a:r>
              <a:rPr lang="en-US"/>
              <a:t>Annual Review</a:t>
            </a:r>
            <a:endParaRPr lang="en-US" b="0" dirty="0"/>
          </a:p>
        </p:txBody>
      </p:sp>
      <p:sp>
        <p:nvSpPr>
          <p:cNvPr id="4" name="Slide Number Placeholder 3">
            <a:extLst>
              <a:ext uri="{FF2B5EF4-FFF2-40B4-BE49-F238E27FC236}">
                <a16:creationId xmlns:a16="http://schemas.microsoft.com/office/drawing/2014/main" id="{1F4D6BAD-56F4-42F1-A2B3-FDB73364FD40}"/>
              </a:ext>
            </a:extLst>
          </p:cNvPr>
          <p:cNvSpPr>
            <a:spLocks noGrp="1"/>
          </p:cNvSpPr>
          <p:nvPr>
            <p:ph type="sldNum" sz="quarter" idx="38"/>
          </p:nvPr>
        </p:nvSpPr>
        <p:spPr/>
        <p:txBody>
          <a:bodyPr/>
          <a:lstStyle/>
          <a:p>
            <a:fld id="{294A09A9-5501-47C1-A89A-A340965A2BE2}" type="slidenum">
              <a:rPr lang="en-US" smtClean="0"/>
              <a:pPr/>
              <a:t>‹#›</a:t>
            </a:fld>
            <a:endParaRPr lang="en-US" dirty="0">
              <a:latin typeface="+mn-lt"/>
            </a:endParaRPr>
          </a:p>
        </p:txBody>
      </p:sp>
    </p:spTree>
    <p:extLst>
      <p:ext uri="{BB962C8B-B14F-4D97-AF65-F5344CB8AC3E}">
        <p14:creationId xmlns:p14="http://schemas.microsoft.com/office/powerpoint/2010/main" val="298615523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600">
          <p15:clr>
            <a:srgbClr val="FBAE40"/>
          </p15:clr>
        </p15:guide>
        <p15:guide id="2" pos="7080" userDrawn="1">
          <p15:clr>
            <a:srgbClr val="FBAE40"/>
          </p15:clr>
        </p15:guide>
        <p15:guide id="3" pos="2880" userDrawn="1">
          <p15:clr>
            <a:srgbClr val="FBAE40"/>
          </p15:clr>
        </p15:guide>
        <p15:guide id="4" pos="5160" userDrawn="1">
          <p15:clr>
            <a:srgbClr val="FBAE40"/>
          </p15:clr>
        </p15:guide>
        <p15:guide id="5" pos="2520" userDrawn="1">
          <p15:clr>
            <a:srgbClr val="FBAE40"/>
          </p15:clr>
        </p15:guide>
        <p15:guide id="6" pos="4800" userDrawn="1">
          <p15:clr>
            <a:srgbClr val="FBAE40"/>
          </p15:clr>
        </p15:guide>
        <p15:guide id="7" orient="horz" pos="1224" userDrawn="1">
          <p15:clr>
            <a:srgbClr val="FBAE40"/>
          </p15:clr>
        </p15:guide>
        <p15:guide id="8" orient="horz" pos="3768" userDrawn="1">
          <p15:clr>
            <a:srgbClr val="FBAE40"/>
          </p15:clr>
        </p15:guide>
        <p15:guide id="9" orient="horz" pos="552" userDrawn="1">
          <p15:clr>
            <a:srgbClr val="FBAE40"/>
          </p15:clr>
        </p15:guide>
        <p15:guide id="10" orient="horz" pos="1512" userDrawn="1">
          <p15:clr>
            <a:srgbClr val="FBAE40"/>
          </p15:clr>
        </p15:guide>
        <p15:guide id="11" orient="horz" pos="2832"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 Col">
    <p:bg>
      <p:bgPr>
        <a:solidFill>
          <a:schemeClr val="tx1"/>
        </a:solidFill>
        <a:effectLst/>
      </p:bgPr>
    </p:bg>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BDEF3328-825B-3946-8472-DB93D6A32867}"/>
              </a:ext>
            </a:extLst>
          </p:cNvPr>
          <p:cNvGrpSpPr>
            <a:grpSpLocks/>
          </p:cNvGrpSpPr>
          <p:nvPr userDrawn="1"/>
        </p:nvGrpSpPr>
        <p:grpSpPr bwMode="auto">
          <a:xfrm rot="16200000" flipV="1">
            <a:off x="0" y="3900132"/>
            <a:ext cx="2959226" cy="2959226"/>
            <a:chOff x="0" y="12289"/>
            <a:chExt cx="3550" cy="3551"/>
          </a:xfrm>
        </p:grpSpPr>
        <p:sp>
          <p:nvSpPr>
            <p:cNvPr id="20" name="Freeform 19">
              <a:extLst>
                <a:ext uri="{FF2B5EF4-FFF2-40B4-BE49-F238E27FC236}">
                  <a16:creationId xmlns:a16="http://schemas.microsoft.com/office/drawing/2014/main" id="{4E4E09DF-AF21-0E4A-9838-14DFBFFED7D7}"/>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1" name="Freeform 20">
              <a:extLst>
                <a:ext uri="{FF2B5EF4-FFF2-40B4-BE49-F238E27FC236}">
                  <a16:creationId xmlns:a16="http://schemas.microsoft.com/office/drawing/2014/main" id="{653F54AE-9BC1-3A45-A129-4028EADE4064}"/>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2" name="Freeform 21">
              <a:extLst>
                <a:ext uri="{FF2B5EF4-FFF2-40B4-BE49-F238E27FC236}">
                  <a16:creationId xmlns:a16="http://schemas.microsoft.com/office/drawing/2014/main" id="{254F6D22-4944-974A-999E-F9E22F159523}"/>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
        <p:nvSpPr>
          <p:cNvPr id="32" name="Title 1">
            <a:extLst>
              <a:ext uri="{FF2B5EF4-FFF2-40B4-BE49-F238E27FC236}">
                <a16:creationId xmlns:a16="http://schemas.microsoft.com/office/drawing/2014/main" id="{467E05B6-B7CB-1E4F-96BA-4B8CFE8B63D9}"/>
              </a:ext>
            </a:extLst>
          </p:cNvPr>
          <p:cNvSpPr>
            <a:spLocks noGrp="1"/>
          </p:cNvSpPr>
          <p:nvPr>
            <p:ph type="title"/>
          </p:nvPr>
        </p:nvSpPr>
        <p:spPr>
          <a:xfrm>
            <a:off x="964023" y="879063"/>
            <a:ext cx="4941477" cy="610863"/>
          </a:xfrm>
          <a:prstGeom prst="rect">
            <a:avLst/>
          </a:prstGeom>
        </p:spPr>
        <p:txBody>
          <a:bodyPr lIns="0" tIns="0" rIns="0" bIns="0" anchor="b" anchorCtr="0">
            <a:normAutofit/>
          </a:bodyPr>
          <a:lstStyle>
            <a:lvl1pPr>
              <a:defRPr sz="4400" b="1" i="0">
                <a:latin typeface="+mj-lt"/>
              </a:defRPr>
            </a:lvl1pPr>
          </a:lstStyle>
          <a:p>
            <a:r>
              <a:rPr lang="en-US"/>
              <a:t>Click to edit Master title style</a:t>
            </a:r>
            <a:endParaRPr lang="en-US" dirty="0"/>
          </a:p>
        </p:txBody>
      </p:sp>
      <p:cxnSp>
        <p:nvCxnSpPr>
          <p:cNvPr id="33" name="Straight Connector 32">
            <a:extLst>
              <a:ext uri="{FF2B5EF4-FFF2-40B4-BE49-F238E27FC236}">
                <a16:creationId xmlns:a16="http://schemas.microsoft.com/office/drawing/2014/main" id="{51DEB652-BD6A-BD41-B85E-704D2C41A1C4}"/>
              </a:ext>
            </a:extLst>
          </p:cNvPr>
          <p:cNvCxnSpPr>
            <a:cxnSpLocks/>
          </p:cNvCxnSpPr>
          <p:nvPr userDrawn="1"/>
        </p:nvCxnSpPr>
        <p:spPr>
          <a:xfrm>
            <a:off x="952500" y="1939108"/>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23" name="Text Placeholder 2">
            <a:extLst>
              <a:ext uri="{FF2B5EF4-FFF2-40B4-BE49-F238E27FC236}">
                <a16:creationId xmlns:a16="http://schemas.microsoft.com/office/drawing/2014/main" id="{A6147D10-E7D7-8F40-AF69-726398729333}"/>
              </a:ext>
            </a:extLst>
          </p:cNvPr>
          <p:cNvSpPr>
            <a:spLocks noGrp="1"/>
          </p:cNvSpPr>
          <p:nvPr>
            <p:ph type="body" idx="1"/>
          </p:nvPr>
        </p:nvSpPr>
        <p:spPr>
          <a:xfrm>
            <a:off x="964023" y="2300984"/>
            <a:ext cx="4827178" cy="404216"/>
          </a:xfrm>
          <a:prstGeom prst="rect">
            <a:avLst/>
          </a:prstGeom>
        </p:spPr>
        <p:txBody>
          <a:bodyPr lIns="0" tIns="0" rIns="0" bIns="0" anchor="t" anchorCtr="0">
            <a:normAutofit/>
          </a:bodyPr>
          <a:lstStyle>
            <a:lvl1pPr marL="0" indent="0">
              <a:buNone/>
              <a:defRPr sz="1800" b="0" i="0" spc="0" baseline="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5" name="Text Placeholder 2">
            <a:extLst>
              <a:ext uri="{FF2B5EF4-FFF2-40B4-BE49-F238E27FC236}">
                <a16:creationId xmlns:a16="http://schemas.microsoft.com/office/drawing/2014/main" id="{3A0EE708-F36B-444B-9A8B-D48D69535E45}"/>
              </a:ext>
            </a:extLst>
          </p:cNvPr>
          <p:cNvSpPr>
            <a:spLocks noGrp="1"/>
          </p:cNvSpPr>
          <p:nvPr>
            <p:ph type="body" idx="10"/>
          </p:nvPr>
        </p:nvSpPr>
        <p:spPr>
          <a:xfrm>
            <a:off x="6362700" y="2300984"/>
            <a:ext cx="4764829" cy="404216"/>
          </a:xfrm>
          <a:prstGeom prst="rect">
            <a:avLst/>
          </a:prstGeom>
        </p:spPr>
        <p:txBody>
          <a:bodyPr lIns="0" tIns="0" rIns="0" bIns="0" anchor="t" anchorCtr="0">
            <a:normAutofit/>
          </a:bodyPr>
          <a:lstStyle>
            <a:lvl1pPr marL="0" indent="0">
              <a:buNone/>
              <a:defRPr sz="1800" b="0" i="0" spc="0" baseline="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7" name="Content Placeholder 3">
            <a:extLst>
              <a:ext uri="{FF2B5EF4-FFF2-40B4-BE49-F238E27FC236}">
                <a16:creationId xmlns:a16="http://schemas.microsoft.com/office/drawing/2014/main" id="{E81957B7-CEA6-A446-A203-471CF9A57FFD}"/>
              </a:ext>
            </a:extLst>
          </p:cNvPr>
          <p:cNvSpPr>
            <a:spLocks noGrp="1"/>
          </p:cNvSpPr>
          <p:nvPr>
            <p:ph sz="half" idx="2"/>
          </p:nvPr>
        </p:nvSpPr>
        <p:spPr>
          <a:xfrm>
            <a:off x="964023" y="2799146"/>
            <a:ext cx="4827178" cy="1942138"/>
          </a:xfrm>
          <a:prstGeom prst="rect">
            <a:avLst/>
          </a:prstGeom>
        </p:spPr>
        <p:txBody>
          <a:bodyPr lIns="0" tIns="0" rIns="0" bIns="0" anchor="t" anchorCtr="0">
            <a:normAutofit/>
          </a:bodyPr>
          <a:lstStyle>
            <a:lvl1pPr marL="285750" indent="-285750">
              <a:lnSpc>
                <a:spcPct val="100000"/>
              </a:lnSpc>
              <a:buFont typeface="Wingdings" pitchFamily="2" charset="2"/>
              <a:buChar char="§"/>
              <a:defRPr sz="1600">
                <a:latin typeface="+mn-lt"/>
              </a:defRPr>
            </a:lvl1pPr>
            <a:lvl2pPr>
              <a:defRPr sz="1600"/>
            </a:lvl2pPr>
            <a:lvl3pPr>
              <a:defRPr sz="1600"/>
            </a:lvl3pPr>
            <a:lvl4pPr>
              <a:defRPr sz="1600"/>
            </a:lvl4pPr>
            <a:lvl5pPr>
              <a:defRPr sz="1600"/>
            </a:lvl5pPr>
          </a:lstStyle>
          <a:p>
            <a:pPr lvl="0"/>
            <a:r>
              <a:rPr lang="en-US"/>
              <a:t>Click to edit Master text styles</a:t>
            </a:r>
          </a:p>
        </p:txBody>
      </p:sp>
      <p:sp>
        <p:nvSpPr>
          <p:cNvPr id="28" name="Content Placeholder 3">
            <a:extLst>
              <a:ext uri="{FF2B5EF4-FFF2-40B4-BE49-F238E27FC236}">
                <a16:creationId xmlns:a16="http://schemas.microsoft.com/office/drawing/2014/main" id="{E40D4044-0F7B-0647-BAB5-16B23EBD9ECD}"/>
              </a:ext>
            </a:extLst>
          </p:cNvPr>
          <p:cNvSpPr>
            <a:spLocks noGrp="1"/>
          </p:cNvSpPr>
          <p:nvPr>
            <p:ph sz="half" idx="13"/>
          </p:nvPr>
        </p:nvSpPr>
        <p:spPr>
          <a:xfrm>
            <a:off x="6362700" y="2799146"/>
            <a:ext cx="4756241" cy="1942138"/>
          </a:xfrm>
          <a:prstGeom prst="rect">
            <a:avLst/>
          </a:prstGeom>
        </p:spPr>
        <p:txBody>
          <a:bodyPr lIns="0" tIns="0" rIns="0" bIns="0" anchor="t" anchorCtr="0">
            <a:normAutofit/>
          </a:bodyPr>
          <a:lstStyle>
            <a:lvl1pPr marL="285750" indent="-285750">
              <a:lnSpc>
                <a:spcPct val="100000"/>
              </a:lnSpc>
              <a:buFont typeface="Wingdings" pitchFamily="2" charset="2"/>
              <a:buChar char="§"/>
              <a:defRPr sz="1600">
                <a:latin typeface="+mn-lt"/>
              </a:defRPr>
            </a:lvl1pPr>
            <a:lvl2pPr>
              <a:defRPr sz="1600"/>
            </a:lvl2pPr>
            <a:lvl3pPr>
              <a:defRPr sz="1600"/>
            </a:lvl3pPr>
            <a:lvl4pPr>
              <a:defRPr sz="1600"/>
            </a:lvl4pPr>
            <a:lvl5pPr>
              <a:defRPr sz="1600"/>
            </a:lvl5pPr>
          </a:lstStyle>
          <a:p>
            <a:pPr lvl="0"/>
            <a:r>
              <a:rPr lang="en-US"/>
              <a:t>Click to edit Master text styles</a:t>
            </a:r>
          </a:p>
        </p:txBody>
      </p:sp>
      <p:cxnSp>
        <p:nvCxnSpPr>
          <p:cNvPr id="15" name="Straight Connector 14">
            <a:extLst>
              <a:ext uri="{FF2B5EF4-FFF2-40B4-BE49-F238E27FC236}">
                <a16:creationId xmlns:a16="http://schemas.microsoft.com/office/drawing/2014/main" id="{ED51C063-0222-064B-8A2E-485FE9EAC10D}"/>
              </a:ext>
            </a:extLst>
          </p:cNvPr>
          <p:cNvCxnSpPr>
            <a:cxnSpLocks/>
          </p:cNvCxnSpPr>
          <p:nvPr userDrawn="1"/>
        </p:nvCxnSpPr>
        <p:spPr>
          <a:xfrm>
            <a:off x="6362700" y="1939108"/>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2" name="Date Placeholder 1">
            <a:extLst>
              <a:ext uri="{FF2B5EF4-FFF2-40B4-BE49-F238E27FC236}">
                <a16:creationId xmlns:a16="http://schemas.microsoft.com/office/drawing/2014/main" id="{4914D182-A7DD-4F7B-B207-262854316EDA}"/>
              </a:ext>
            </a:extLst>
          </p:cNvPr>
          <p:cNvSpPr>
            <a:spLocks noGrp="1"/>
          </p:cNvSpPr>
          <p:nvPr>
            <p:ph type="dt" sz="half" idx="14"/>
          </p:nvPr>
        </p:nvSpPr>
        <p:spPr/>
        <p:txBody>
          <a:bodyPr/>
          <a:lstStyle/>
          <a:p>
            <a:fld id="{84721C1A-CE70-44E8-920A-5204B96435B9}" type="datetime4">
              <a:rPr lang="en-US" smtClean="0"/>
              <a:t>May 3, 2023</a:t>
            </a:fld>
            <a:endParaRPr lang="en-US" dirty="0">
              <a:latin typeface="+mn-lt"/>
            </a:endParaRPr>
          </a:p>
        </p:txBody>
      </p:sp>
      <p:sp>
        <p:nvSpPr>
          <p:cNvPr id="3" name="Footer Placeholder 2">
            <a:extLst>
              <a:ext uri="{FF2B5EF4-FFF2-40B4-BE49-F238E27FC236}">
                <a16:creationId xmlns:a16="http://schemas.microsoft.com/office/drawing/2014/main" id="{10B29252-5D0B-4B9D-9FBD-8EC0929FE096}"/>
              </a:ext>
            </a:extLst>
          </p:cNvPr>
          <p:cNvSpPr>
            <a:spLocks noGrp="1"/>
          </p:cNvSpPr>
          <p:nvPr>
            <p:ph type="ftr" sz="quarter" idx="15"/>
          </p:nvPr>
        </p:nvSpPr>
        <p:spPr/>
        <p:txBody>
          <a:bodyPr/>
          <a:lstStyle/>
          <a:p>
            <a:r>
              <a:rPr lang="en-US"/>
              <a:t>Annual Review</a:t>
            </a:r>
            <a:endParaRPr lang="en-US" b="0" dirty="0"/>
          </a:p>
        </p:txBody>
      </p:sp>
      <p:sp>
        <p:nvSpPr>
          <p:cNvPr id="4" name="Slide Number Placeholder 3">
            <a:extLst>
              <a:ext uri="{FF2B5EF4-FFF2-40B4-BE49-F238E27FC236}">
                <a16:creationId xmlns:a16="http://schemas.microsoft.com/office/drawing/2014/main" id="{5BB4FEF6-E217-4110-BBF5-C4B77ADC8457}"/>
              </a:ext>
            </a:extLst>
          </p:cNvPr>
          <p:cNvSpPr>
            <a:spLocks noGrp="1"/>
          </p:cNvSpPr>
          <p:nvPr>
            <p:ph type="sldNum" sz="quarter" idx="16"/>
          </p:nvPr>
        </p:nvSpPr>
        <p:spPr/>
        <p:txBody>
          <a:bodyPr/>
          <a:lstStyle/>
          <a:p>
            <a:fld id="{294A09A9-5501-47C1-A89A-A340965A2BE2}" type="slidenum">
              <a:rPr lang="en-US" smtClean="0"/>
              <a:pPr/>
              <a:t>‹#›</a:t>
            </a:fld>
            <a:endParaRPr lang="en-US" dirty="0">
              <a:latin typeface="+mn-lt"/>
            </a:endParaRPr>
          </a:p>
        </p:txBody>
      </p:sp>
    </p:spTree>
    <p:extLst>
      <p:ext uri="{BB962C8B-B14F-4D97-AF65-F5344CB8AC3E}">
        <p14:creationId xmlns:p14="http://schemas.microsoft.com/office/powerpoint/2010/main" val="255042539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600">
          <p15:clr>
            <a:srgbClr val="FBAE40"/>
          </p15:clr>
        </p15:guide>
        <p15:guide id="2" pos="7080">
          <p15:clr>
            <a:srgbClr val="FBAE40"/>
          </p15:clr>
        </p15:guide>
        <p15:guide id="3" pos="2304">
          <p15:clr>
            <a:srgbClr val="FBAE40"/>
          </p15:clr>
        </p15:guide>
        <p15:guide id="4" pos="5736">
          <p15:clr>
            <a:srgbClr val="FBAE40"/>
          </p15:clr>
        </p15:guide>
        <p15:guide id="5" pos="1944">
          <p15:clr>
            <a:srgbClr val="FBAE40"/>
          </p15:clr>
        </p15:guide>
        <p15:guide id="6" pos="4008">
          <p15:clr>
            <a:srgbClr val="FBAE40"/>
          </p15:clr>
        </p15:guide>
        <p15:guide id="7" orient="horz" pos="1224">
          <p15:clr>
            <a:srgbClr val="FBAE40"/>
          </p15:clr>
        </p15:guide>
        <p15:guide id="8" orient="horz" pos="1440">
          <p15:clr>
            <a:srgbClr val="FBAE40"/>
          </p15:clr>
        </p15:guide>
        <p15:guide id="9" orient="horz" pos="552">
          <p15:clr>
            <a:srgbClr val="FBAE40"/>
          </p15:clr>
        </p15:guide>
        <p15:guide id="10" pos="5352">
          <p15:clr>
            <a:srgbClr val="FBAE40"/>
          </p15:clr>
        </p15:guide>
        <p15:guide id="11" pos="3648">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34F9000-8418-46FD-AD73-E8AE9DE282AC}" type="datetime4">
              <a:rPr lang="en-US" smtClean="0"/>
              <a:t>May 3, 2023</a:t>
            </a:fld>
            <a:endParaRPr lang="en-US" dirty="0">
              <a:latin typeface="+mn-lt"/>
            </a:endParaRPr>
          </a:p>
        </p:txBody>
      </p:sp>
      <p:sp>
        <p:nvSpPr>
          <p:cNvPr id="5" name="Footer Placeholder 4"/>
          <p:cNvSpPr>
            <a:spLocks noGrp="1"/>
          </p:cNvSpPr>
          <p:nvPr>
            <p:ph type="ftr" sz="quarter" idx="11"/>
          </p:nvPr>
        </p:nvSpPr>
        <p:spPr/>
        <p:txBody>
          <a:bodyPr/>
          <a:lstStyle/>
          <a:p>
            <a:r>
              <a:rPr lang="en-US"/>
              <a:t>Annual Review</a:t>
            </a:r>
            <a:endParaRPr lang="en-US" b="0" dirty="0"/>
          </a:p>
        </p:txBody>
      </p:sp>
      <p:sp>
        <p:nvSpPr>
          <p:cNvPr id="6" name="Slide Number Placeholder 5"/>
          <p:cNvSpPr>
            <a:spLocks noGrp="1"/>
          </p:cNvSpPr>
          <p:nvPr>
            <p:ph type="sldNum" sz="quarter" idx="12"/>
          </p:nvPr>
        </p:nvSpPr>
        <p:spPr/>
        <p:txBody>
          <a:bodyPr/>
          <a:lstStyle/>
          <a:p>
            <a:fld id="{294A09A9-5501-47C1-A89A-A340965A2BE2}" type="slidenum">
              <a:rPr lang="en-US" smtClean="0"/>
              <a:pPr/>
              <a:t>‹#›</a:t>
            </a:fld>
            <a:endParaRPr lang="en-US" dirty="0">
              <a:latin typeface="+mn-lt"/>
            </a:endParaRPr>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85082429"/>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34F9000-8418-46FD-AD73-E8AE9DE282AC}" type="datetime4">
              <a:rPr lang="en-US" smtClean="0"/>
              <a:t>May 3, 2023</a:t>
            </a:fld>
            <a:endParaRPr lang="en-US" dirty="0">
              <a:latin typeface="+mn-lt"/>
            </a:endParaRPr>
          </a:p>
        </p:txBody>
      </p:sp>
      <p:sp>
        <p:nvSpPr>
          <p:cNvPr id="6" name="Footer Placeholder 5"/>
          <p:cNvSpPr>
            <a:spLocks noGrp="1"/>
          </p:cNvSpPr>
          <p:nvPr>
            <p:ph type="ftr" sz="quarter" idx="11"/>
          </p:nvPr>
        </p:nvSpPr>
        <p:spPr/>
        <p:txBody>
          <a:bodyPr/>
          <a:lstStyle/>
          <a:p>
            <a:r>
              <a:rPr lang="en-US"/>
              <a:t>Annual Review</a:t>
            </a:r>
            <a:endParaRPr lang="en-US" b="0" dirty="0"/>
          </a:p>
        </p:txBody>
      </p:sp>
      <p:sp>
        <p:nvSpPr>
          <p:cNvPr id="7" name="Slide Number Placeholder 6"/>
          <p:cNvSpPr>
            <a:spLocks noGrp="1"/>
          </p:cNvSpPr>
          <p:nvPr>
            <p:ph type="sldNum" sz="quarter" idx="12"/>
          </p:nvPr>
        </p:nvSpPr>
        <p:spPr/>
        <p:txBody>
          <a:bodyPr/>
          <a:lstStyle/>
          <a:p>
            <a:fld id="{294A09A9-5501-47C1-A89A-A340965A2BE2}" type="slidenum">
              <a:rPr lang="en-US" smtClean="0"/>
              <a:pPr/>
              <a:t>‹#›</a:t>
            </a:fld>
            <a:endParaRPr lang="en-US" dirty="0">
              <a:latin typeface="+mn-lt"/>
            </a:endParaRPr>
          </a:p>
        </p:txBody>
      </p:sp>
    </p:spTree>
    <p:extLst>
      <p:ext uri="{BB962C8B-B14F-4D97-AF65-F5344CB8AC3E}">
        <p14:creationId xmlns:p14="http://schemas.microsoft.com/office/powerpoint/2010/main" val="2593362202"/>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34F9000-8418-46FD-AD73-E8AE9DE282AC}" type="datetime4">
              <a:rPr lang="en-US" smtClean="0"/>
              <a:t>May 3, 2023</a:t>
            </a:fld>
            <a:endParaRPr lang="en-US" dirty="0">
              <a:latin typeface="+mn-lt"/>
            </a:endParaRPr>
          </a:p>
        </p:txBody>
      </p:sp>
      <p:sp>
        <p:nvSpPr>
          <p:cNvPr id="8" name="Footer Placeholder 7"/>
          <p:cNvSpPr>
            <a:spLocks noGrp="1"/>
          </p:cNvSpPr>
          <p:nvPr>
            <p:ph type="ftr" sz="quarter" idx="11"/>
          </p:nvPr>
        </p:nvSpPr>
        <p:spPr/>
        <p:txBody>
          <a:bodyPr/>
          <a:lstStyle/>
          <a:p>
            <a:r>
              <a:rPr lang="en-US"/>
              <a:t>Annual Review</a:t>
            </a:r>
            <a:endParaRPr lang="en-US" b="0" dirty="0"/>
          </a:p>
        </p:txBody>
      </p:sp>
      <p:sp>
        <p:nvSpPr>
          <p:cNvPr id="9" name="Slide Number Placeholder 8"/>
          <p:cNvSpPr>
            <a:spLocks noGrp="1"/>
          </p:cNvSpPr>
          <p:nvPr>
            <p:ph type="sldNum" sz="quarter" idx="12"/>
          </p:nvPr>
        </p:nvSpPr>
        <p:spPr/>
        <p:txBody>
          <a:bodyPr/>
          <a:lstStyle/>
          <a:p>
            <a:fld id="{294A09A9-5501-47C1-A89A-A340965A2BE2}" type="slidenum">
              <a:rPr lang="en-US" smtClean="0"/>
              <a:pPr/>
              <a:t>‹#›</a:t>
            </a:fld>
            <a:endParaRPr lang="en-US" dirty="0">
              <a:latin typeface="+mn-lt"/>
            </a:endParaRPr>
          </a:p>
        </p:txBody>
      </p:sp>
    </p:spTree>
    <p:extLst>
      <p:ext uri="{BB962C8B-B14F-4D97-AF65-F5344CB8AC3E}">
        <p14:creationId xmlns:p14="http://schemas.microsoft.com/office/powerpoint/2010/main" val="693857427"/>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34F9000-8418-46FD-AD73-E8AE9DE282AC}" type="datetime4">
              <a:rPr lang="en-US" smtClean="0"/>
              <a:t>May 3, 2023</a:t>
            </a:fld>
            <a:endParaRPr lang="en-US" dirty="0">
              <a:latin typeface="+mn-lt"/>
            </a:endParaRPr>
          </a:p>
        </p:txBody>
      </p:sp>
      <p:sp>
        <p:nvSpPr>
          <p:cNvPr id="4" name="Footer Placeholder 3"/>
          <p:cNvSpPr>
            <a:spLocks noGrp="1"/>
          </p:cNvSpPr>
          <p:nvPr>
            <p:ph type="ftr" sz="quarter" idx="11"/>
          </p:nvPr>
        </p:nvSpPr>
        <p:spPr/>
        <p:txBody>
          <a:bodyPr/>
          <a:lstStyle/>
          <a:p>
            <a:r>
              <a:rPr lang="en-US"/>
              <a:t>Annual Review</a:t>
            </a:r>
            <a:endParaRPr lang="en-US" b="0" dirty="0"/>
          </a:p>
        </p:txBody>
      </p:sp>
      <p:sp>
        <p:nvSpPr>
          <p:cNvPr id="5" name="Slide Number Placeholder 4"/>
          <p:cNvSpPr>
            <a:spLocks noGrp="1"/>
          </p:cNvSpPr>
          <p:nvPr>
            <p:ph type="sldNum" sz="quarter" idx="12"/>
          </p:nvPr>
        </p:nvSpPr>
        <p:spPr/>
        <p:txBody>
          <a:bodyPr/>
          <a:lstStyle/>
          <a:p>
            <a:fld id="{294A09A9-5501-47C1-A89A-A340965A2BE2}" type="slidenum">
              <a:rPr lang="en-US" smtClean="0"/>
              <a:pPr/>
              <a:t>‹#›</a:t>
            </a:fld>
            <a:endParaRPr lang="en-US" dirty="0">
              <a:latin typeface="+mn-lt"/>
            </a:endParaRPr>
          </a:p>
        </p:txBody>
      </p:sp>
    </p:spTree>
    <p:extLst>
      <p:ext uri="{BB962C8B-B14F-4D97-AF65-F5344CB8AC3E}">
        <p14:creationId xmlns:p14="http://schemas.microsoft.com/office/powerpoint/2010/main" val="2663739949"/>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634F9000-8418-46FD-AD73-E8AE9DE282AC}" type="datetime4">
              <a:rPr lang="en-US" smtClean="0"/>
              <a:t>May 3, 2023</a:t>
            </a:fld>
            <a:endParaRPr lang="en-US" dirty="0">
              <a:latin typeface="+mn-lt"/>
            </a:endParaRPr>
          </a:p>
        </p:txBody>
      </p:sp>
      <p:sp>
        <p:nvSpPr>
          <p:cNvPr id="8" name="Footer Placeholder 7"/>
          <p:cNvSpPr>
            <a:spLocks noGrp="1"/>
          </p:cNvSpPr>
          <p:nvPr>
            <p:ph type="ftr" sz="quarter" idx="11"/>
          </p:nvPr>
        </p:nvSpPr>
        <p:spPr/>
        <p:txBody>
          <a:bodyPr/>
          <a:lstStyle>
            <a:lvl1pPr>
              <a:defRPr>
                <a:solidFill>
                  <a:srgbClr val="FFFFFF"/>
                </a:solidFill>
              </a:defRPr>
            </a:lvl1pPr>
          </a:lstStyle>
          <a:p>
            <a:r>
              <a:rPr lang="en-US"/>
              <a:t>Annual Review</a:t>
            </a:r>
            <a:endParaRPr lang="en-US" b="0" dirty="0"/>
          </a:p>
        </p:txBody>
      </p:sp>
      <p:sp>
        <p:nvSpPr>
          <p:cNvPr id="9" name="Slide Number Placeholder 8"/>
          <p:cNvSpPr>
            <a:spLocks noGrp="1"/>
          </p:cNvSpPr>
          <p:nvPr>
            <p:ph type="sldNum" sz="quarter" idx="12"/>
          </p:nvPr>
        </p:nvSpPr>
        <p:spPr/>
        <p:txBody>
          <a:bodyPr/>
          <a:lstStyle/>
          <a:p>
            <a:fld id="{294A09A9-5501-47C1-A89A-A340965A2BE2}" type="slidenum">
              <a:rPr lang="en-US" smtClean="0"/>
              <a:pPr/>
              <a:t>‹#›</a:t>
            </a:fld>
            <a:endParaRPr lang="en-US" dirty="0">
              <a:latin typeface="+mn-lt"/>
            </a:endParaRPr>
          </a:p>
        </p:txBody>
      </p:sp>
    </p:spTree>
    <p:extLst>
      <p:ext uri="{BB962C8B-B14F-4D97-AF65-F5344CB8AC3E}">
        <p14:creationId xmlns:p14="http://schemas.microsoft.com/office/powerpoint/2010/main" val="3409612281"/>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634F9000-8418-46FD-AD73-E8AE9DE282AC}" type="datetime4">
              <a:rPr lang="en-US" smtClean="0"/>
              <a:t>May 3, 2023</a:t>
            </a:fld>
            <a:endParaRPr lang="en-US" dirty="0">
              <a:latin typeface="+mn-lt"/>
            </a:endParaRPr>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r>
              <a:rPr lang="en-US"/>
              <a:t>Annual Review</a:t>
            </a:r>
            <a:endParaRPr lang="en-US" b="0"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294A09A9-5501-47C1-A89A-A340965A2BE2}" type="slidenum">
              <a:rPr lang="en-US" smtClean="0"/>
              <a:pPr/>
              <a:t>‹#›</a:t>
            </a:fld>
            <a:endParaRPr lang="en-US" dirty="0">
              <a:latin typeface="+mn-lt"/>
            </a:endParaRPr>
          </a:p>
        </p:txBody>
      </p:sp>
    </p:spTree>
    <p:extLst>
      <p:ext uri="{BB962C8B-B14F-4D97-AF65-F5344CB8AC3E}">
        <p14:creationId xmlns:p14="http://schemas.microsoft.com/office/powerpoint/2010/main" val="1805779762"/>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34F9000-8418-46FD-AD73-E8AE9DE282AC}" type="datetime4">
              <a:rPr lang="en-US" smtClean="0"/>
              <a:t>May 3, 2023</a:t>
            </a:fld>
            <a:endParaRPr lang="en-US" dirty="0">
              <a:latin typeface="+mn-lt"/>
            </a:endParaRPr>
          </a:p>
        </p:txBody>
      </p:sp>
      <p:sp>
        <p:nvSpPr>
          <p:cNvPr id="6" name="Footer Placeholder 5"/>
          <p:cNvSpPr>
            <a:spLocks noGrp="1"/>
          </p:cNvSpPr>
          <p:nvPr>
            <p:ph type="ftr" sz="quarter" idx="11"/>
          </p:nvPr>
        </p:nvSpPr>
        <p:spPr/>
        <p:txBody>
          <a:bodyPr/>
          <a:lstStyle/>
          <a:p>
            <a:r>
              <a:rPr lang="en-US"/>
              <a:t>Annual Review</a:t>
            </a:r>
            <a:endParaRPr lang="en-US" b="0" dirty="0"/>
          </a:p>
        </p:txBody>
      </p:sp>
      <p:sp>
        <p:nvSpPr>
          <p:cNvPr id="7" name="Slide Number Placeholder 6"/>
          <p:cNvSpPr>
            <a:spLocks noGrp="1"/>
          </p:cNvSpPr>
          <p:nvPr>
            <p:ph type="sldNum" sz="quarter" idx="12"/>
          </p:nvPr>
        </p:nvSpPr>
        <p:spPr/>
        <p:txBody>
          <a:bodyPr/>
          <a:lstStyle/>
          <a:p>
            <a:fld id="{294A09A9-5501-47C1-A89A-A340965A2BE2}" type="slidenum">
              <a:rPr lang="en-US" smtClean="0"/>
              <a:pPr/>
              <a:t>‹#›</a:t>
            </a:fld>
            <a:endParaRPr lang="en-US" dirty="0">
              <a:latin typeface="+mn-lt"/>
            </a:endParaRPr>
          </a:p>
        </p:txBody>
      </p:sp>
    </p:spTree>
    <p:extLst>
      <p:ext uri="{BB962C8B-B14F-4D97-AF65-F5344CB8AC3E}">
        <p14:creationId xmlns:p14="http://schemas.microsoft.com/office/powerpoint/2010/main" val="907783028"/>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634F9000-8418-46FD-AD73-E8AE9DE282AC}" type="datetime4">
              <a:rPr lang="en-US" smtClean="0"/>
              <a:t>May 3, 2023</a:t>
            </a:fld>
            <a:endParaRPr lang="en-US" dirty="0">
              <a:latin typeface="+mn-lt"/>
            </a:endParaRPr>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r>
              <a:rPr lang="en-US"/>
              <a:t>Annual Review</a:t>
            </a:r>
            <a:endParaRPr lang="en-US" b="0"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294A09A9-5501-47C1-A89A-A340965A2BE2}" type="slidenum">
              <a:rPr lang="en-US" smtClean="0"/>
              <a:pPr/>
              <a:t>‹#›</a:t>
            </a:fld>
            <a:endParaRPr lang="en-US" dirty="0">
              <a:latin typeface="+mn-lt"/>
            </a:endParaRPr>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70327880"/>
      </p:ext>
    </p:extLst>
  </p:cSld>
  <p:clrMap bg1="lt1" tx1="dk1" bg2="lt2" tx2="dk2" accent1="accent1" accent2="accent2" accent3="accent3" accent4="accent4" accent5="accent5" accent6="accent6" hlink="hlink" folHlink="folHlink"/>
  <p:sldLayoutIdLst>
    <p:sldLayoutId id="2147483922" r:id="rId1"/>
    <p:sldLayoutId id="2147483923" r:id="rId2"/>
    <p:sldLayoutId id="2147483924" r:id="rId3"/>
    <p:sldLayoutId id="2147483925" r:id="rId4"/>
    <p:sldLayoutId id="2147483926" r:id="rId5"/>
    <p:sldLayoutId id="2147483927" r:id="rId6"/>
    <p:sldLayoutId id="2147483928" r:id="rId7"/>
    <p:sldLayoutId id="2147483929" r:id="rId8"/>
    <p:sldLayoutId id="2147483930" r:id="rId9"/>
    <p:sldLayoutId id="2147483931" r:id="rId10"/>
    <p:sldLayoutId id="2147483932" r:id="rId11"/>
    <p:sldLayoutId id="2147483933" r:id="rId12"/>
    <p:sldLayoutId id="2147483934" r:id="rId13"/>
    <p:sldLayoutId id="2147483935" r:id="rId14"/>
    <p:sldLayoutId id="2147483936" r:id="rId15"/>
    <p:sldLayoutId id="2147483659" r:id="rId16"/>
    <p:sldLayoutId id="2147483693" r:id="rId17"/>
    <p:sldLayoutId id="2147483672" r:id="rId18"/>
    <p:sldLayoutId id="2147483673" r:id="rId19"/>
    <p:sldLayoutId id="2147483684" r:id="rId20"/>
    <p:sldLayoutId id="2147483675" r:id="rId21"/>
    <p:sldLayoutId id="2147483677" r:id="rId22"/>
    <p:sldLayoutId id="2147483685" r:id="rId23"/>
  </p:sldLayoutIdLst>
  <p:hf sldNum="0"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11.png"/><Relationship Id="rId2" Type="http://schemas.openxmlformats.org/officeDocument/2006/relationships/diagramData" Target="../diagrams/data2.xml"/><Relationship Id="rId1" Type="http://schemas.openxmlformats.org/officeDocument/2006/relationships/slideLayout" Target="../slideLayouts/slideLayout1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s://nlp.stanford.edu/projects/glove/" TargetMode="Externa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2.xml"/><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data.world/datafiniti/grammar-and-online-product-reviews" TargetMode="Externa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jpe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jpe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7.jpeg"/><Relationship Id="rId1" Type="http://schemas.openxmlformats.org/officeDocument/2006/relationships/slideLayout" Target="../slideLayouts/slideLayout1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picture containing text, display">
            <a:extLst>
              <a:ext uri="{FF2B5EF4-FFF2-40B4-BE49-F238E27FC236}">
                <a16:creationId xmlns:a16="http://schemas.microsoft.com/office/drawing/2014/main" id="{0CEA9399-D2AE-90D2-B9CA-E7AB05A38757}"/>
              </a:ext>
            </a:extLst>
          </p:cNvPr>
          <p:cNvPicPr>
            <a:picLocks noChangeAspect="1"/>
          </p:cNvPicPr>
          <p:nvPr/>
        </p:nvPicPr>
        <p:blipFill rotWithShape="1">
          <a:blip r:embed="rId2">
            <a:extLst>
              <a:ext uri="{28A0092B-C50C-407E-A947-70E740481C1C}">
                <a14:useLocalDpi xmlns:a14="http://schemas.microsoft.com/office/drawing/2010/main" val="0"/>
              </a:ext>
            </a:extLst>
          </a:blip>
          <a:srcRect t="5361" b="16702"/>
          <a:stretch/>
        </p:blipFill>
        <p:spPr>
          <a:xfrm>
            <a:off x="20" y="582112"/>
            <a:ext cx="12191980" cy="5769527"/>
          </a:xfrm>
          <a:prstGeom prst="rect">
            <a:avLst/>
          </a:prstGeom>
          <a:noFill/>
        </p:spPr>
      </p:pic>
      <p:sp>
        <p:nvSpPr>
          <p:cNvPr id="2" name="Title 1">
            <a:extLst>
              <a:ext uri="{FF2B5EF4-FFF2-40B4-BE49-F238E27FC236}">
                <a16:creationId xmlns:a16="http://schemas.microsoft.com/office/drawing/2014/main" id="{293E168C-8042-5B4E-A5A4-A5BF693AE2D6}"/>
              </a:ext>
            </a:extLst>
          </p:cNvPr>
          <p:cNvSpPr>
            <a:spLocks noGrp="1"/>
          </p:cNvSpPr>
          <p:nvPr>
            <p:ph type="title"/>
          </p:nvPr>
        </p:nvSpPr>
        <p:spPr>
          <a:xfrm>
            <a:off x="0" y="314081"/>
            <a:ext cx="11366090" cy="536063"/>
          </a:xfrm>
        </p:spPr>
        <p:txBody>
          <a:bodyPr vert="horz" lIns="91440" tIns="45720" rIns="91440" bIns="45720" rtlCol="0" anchor="ctr">
            <a:noAutofit/>
          </a:bodyPr>
          <a:lstStyle/>
          <a:p>
            <a:r>
              <a:rPr lang="en-US" sz="3600" b="1" i="0" dirty="0">
                <a:effectLst/>
                <a:latin typeface="Amasis MT Pro Black" panose="02040A04050005020304" pitchFamily="18" charset="0"/>
              </a:rPr>
              <a:t>SENTIMENTAL ANALYSIS OF ONLINE REVIEWS</a:t>
            </a:r>
            <a:br>
              <a:rPr lang="en-US" sz="3600" b="1" i="0" dirty="0">
                <a:effectLst/>
                <a:latin typeface="Amasis MT Pro Black" panose="02040A04050005020304" pitchFamily="18" charset="0"/>
              </a:rPr>
            </a:br>
            <a:endParaRPr lang="en-US" sz="3600" dirty="0">
              <a:latin typeface="Amasis MT Pro Black" panose="02040A04050005020304" pitchFamily="18" charset="0"/>
            </a:endParaRPr>
          </a:p>
        </p:txBody>
      </p:sp>
      <p:sp>
        <p:nvSpPr>
          <p:cNvPr id="3" name="Text Placeholder 2">
            <a:extLst>
              <a:ext uri="{FF2B5EF4-FFF2-40B4-BE49-F238E27FC236}">
                <a16:creationId xmlns:a16="http://schemas.microsoft.com/office/drawing/2014/main" id="{F18E61D8-31A3-2D45-8E25-CBE846E26E1C}"/>
              </a:ext>
            </a:extLst>
          </p:cNvPr>
          <p:cNvSpPr>
            <a:spLocks noGrp="1"/>
          </p:cNvSpPr>
          <p:nvPr>
            <p:ph type="body" sz="quarter" idx="11"/>
          </p:nvPr>
        </p:nvSpPr>
        <p:spPr>
          <a:xfrm>
            <a:off x="6440129" y="6485723"/>
            <a:ext cx="6143540" cy="744553"/>
          </a:xfrm>
        </p:spPr>
        <p:txBody>
          <a:bodyPr vert="horz" lIns="91440" tIns="45720" rIns="91440" bIns="45720" rtlCol="0">
            <a:normAutofit/>
          </a:bodyPr>
          <a:lstStyle/>
          <a:p>
            <a:pPr>
              <a:lnSpc>
                <a:spcPct val="90000"/>
              </a:lnSpc>
            </a:pPr>
            <a:r>
              <a:rPr lang="en-US" sz="1700" b="1" dirty="0">
                <a:solidFill>
                  <a:schemeClr val="tx1"/>
                </a:solidFill>
              </a:rPr>
              <a:t>Vihaan Subhash Matturi |QR39094 |DATA-606 |Spring 2023</a:t>
            </a:r>
          </a:p>
          <a:p>
            <a:pPr indent="-228600">
              <a:lnSpc>
                <a:spcPct val="90000"/>
              </a:lnSpc>
              <a:buFont typeface="Arial" panose="020B0604020202020204" pitchFamily="34" charset="0"/>
              <a:buChar char="•"/>
            </a:pPr>
            <a:endParaRPr lang="en-US" sz="1700" b="1" dirty="0">
              <a:solidFill>
                <a:schemeClr val="tx1"/>
              </a:solidFill>
            </a:endParaRPr>
          </a:p>
          <a:p>
            <a:pPr indent="-228600">
              <a:lnSpc>
                <a:spcPct val="90000"/>
              </a:lnSpc>
              <a:buFont typeface="Arial" panose="020B0604020202020204" pitchFamily="34" charset="0"/>
              <a:buChar char="•"/>
            </a:pPr>
            <a:endParaRPr lang="en-US" sz="1700" b="1" dirty="0">
              <a:solidFill>
                <a:schemeClr val="tx1"/>
              </a:solidFill>
            </a:endParaRPr>
          </a:p>
        </p:txBody>
      </p:sp>
    </p:spTree>
    <p:extLst>
      <p:ext uri="{BB962C8B-B14F-4D97-AF65-F5344CB8AC3E}">
        <p14:creationId xmlns:p14="http://schemas.microsoft.com/office/powerpoint/2010/main" val="29609507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11AD32F-0864-E633-BA0C-D5CF1D13B054}"/>
              </a:ext>
            </a:extLst>
          </p:cNvPr>
          <p:cNvSpPr>
            <a:spLocks noGrp="1"/>
          </p:cNvSpPr>
          <p:nvPr>
            <p:ph type="title"/>
          </p:nvPr>
        </p:nvSpPr>
        <p:spPr>
          <a:xfrm>
            <a:off x="3847317" y="1371135"/>
            <a:ext cx="4941477" cy="610863"/>
          </a:xfrm>
        </p:spPr>
        <p:txBody>
          <a:bodyPr>
            <a:normAutofit fontScale="90000"/>
          </a:bodyPr>
          <a:lstStyle/>
          <a:p>
            <a:r>
              <a:rPr lang="en-US" b="1" i="0" dirty="0">
                <a:solidFill>
                  <a:srgbClr val="000000"/>
                </a:solidFill>
                <a:effectLst/>
                <a:latin typeface="Times New Roman" panose="02020603050405020304" pitchFamily="18" charset="0"/>
                <a:cs typeface="Times New Roman" panose="02020603050405020304" pitchFamily="18" charset="0"/>
              </a:rPr>
              <a:t>Topic</a:t>
            </a:r>
            <a:r>
              <a:rPr lang="en-US" b="1" i="0" dirty="0">
                <a:solidFill>
                  <a:srgbClr val="000000"/>
                </a:solidFill>
                <a:effectLst/>
                <a:latin typeface="Helvetica Neue"/>
              </a:rPr>
              <a:t> </a:t>
            </a:r>
            <a:r>
              <a:rPr lang="en-US" b="1" i="0" dirty="0">
                <a:solidFill>
                  <a:srgbClr val="000000"/>
                </a:solidFill>
                <a:effectLst/>
                <a:latin typeface="Times New Roman" panose="02020603050405020304" pitchFamily="18" charset="0"/>
                <a:cs typeface="Times New Roman" panose="02020603050405020304" pitchFamily="18" charset="0"/>
              </a:rPr>
              <a:t>Modelling</a:t>
            </a:r>
            <a:br>
              <a:rPr lang="en-US" b="1" i="0" dirty="0">
                <a:solidFill>
                  <a:srgbClr val="000000"/>
                </a:solidFill>
                <a:effectLst/>
                <a:latin typeface="Helvetica Neue"/>
              </a:rPr>
            </a:br>
            <a:endParaRPr lang="en-US" dirty="0"/>
          </a:p>
        </p:txBody>
      </p:sp>
      <p:graphicFrame>
        <p:nvGraphicFramePr>
          <p:cNvPr id="5" name="Diagram 4">
            <a:extLst>
              <a:ext uri="{FF2B5EF4-FFF2-40B4-BE49-F238E27FC236}">
                <a16:creationId xmlns:a16="http://schemas.microsoft.com/office/drawing/2014/main" id="{D281864E-119C-2F3C-267A-EFD854EB2787}"/>
              </a:ext>
            </a:extLst>
          </p:cNvPr>
          <p:cNvGraphicFramePr/>
          <p:nvPr>
            <p:extLst>
              <p:ext uri="{D42A27DB-BD31-4B8C-83A1-F6EECF244321}">
                <p14:modId xmlns:p14="http://schemas.microsoft.com/office/powerpoint/2010/main" val="711681328"/>
              </p:ext>
            </p:extLst>
          </p:nvPr>
        </p:nvGraphicFramePr>
        <p:xfrm>
          <a:off x="1378574" y="1981998"/>
          <a:ext cx="9434847" cy="264373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7" name="Picture 6">
            <a:extLst>
              <a:ext uri="{FF2B5EF4-FFF2-40B4-BE49-F238E27FC236}">
                <a16:creationId xmlns:a16="http://schemas.microsoft.com/office/drawing/2014/main" id="{9D115F6E-E35E-0036-A1F4-AC5F2099C478}"/>
              </a:ext>
            </a:extLst>
          </p:cNvPr>
          <p:cNvPicPr>
            <a:picLocks noChangeAspect="1"/>
          </p:cNvPicPr>
          <p:nvPr/>
        </p:nvPicPr>
        <p:blipFill>
          <a:blip r:embed="rId7"/>
          <a:stretch>
            <a:fillRect/>
          </a:stretch>
        </p:blipFill>
        <p:spPr>
          <a:xfrm>
            <a:off x="2512611" y="4248265"/>
            <a:ext cx="9750950" cy="2205778"/>
          </a:xfrm>
          <a:prstGeom prst="rect">
            <a:avLst/>
          </a:prstGeom>
        </p:spPr>
      </p:pic>
      <p:sp>
        <p:nvSpPr>
          <p:cNvPr id="9" name="TextBox 8">
            <a:extLst>
              <a:ext uri="{FF2B5EF4-FFF2-40B4-BE49-F238E27FC236}">
                <a16:creationId xmlns:a16="http://schemas.microsoft.com/office/drawing/2014/main" id="{2E07CD52-E96E-88EC-A0FE-6517FEB709CB}"/>
              </a:ext>
            </a:extLst>
          </p:cNvPr>
          <p:cNvSpPr txBox="1"/>
          <p:nvPr/>
        </p:nvSpPr>
        <p:spPr>
          <a:xfrm>
            <a:off x="1440510" y="1981998"/>
            <a:ext cx="10265133" cy="369332"/>
          </a:xfrm>
          <a:prstGeom prst="rect">
            <a:avLst/>
          </a:prstGeom>
          <a:noFill/>
        </p:spPr>
        <p:txBody>
          <a:bodyPr wrap="square">
            <a:spAutoFit/>
          </a:bodyPr>
          <a:lstStyle/>
          <a:p>
            <a:r>
              <a:rPr lang="en-US" dirty="0">
                <a:solidFill>
                  <a:srgbClr val="1F1F1F"/>
                </a:solidFill>
                <a:latin typeface="Google Sans"/>
              </a:rPr>
              <a:t>S</a:t>
            </a:r>
            <a:r>
              <a:rPr lang="en-US" b="0" i="0" dirty="0">
                <a:solidFill>
                  <a:srgbClr val="1F1F1F"/>
                </a:solidFill>
                <a:effectLst/>
                <a:latin typeface="Google Sans"/>
              </a:rPr>
              <a:t>tatistical analysis that identifies the hidden thematic structure in a collection of documents</a:t>
            </a:r>
            <a:endParaRPr lang="en-US" dirty="0"/>
          </a:p>
        </p:txBody>
      </p:sp>
    </p:spTree>
    <p:extLst>
      <p:ext uri="{BB962C8B-B14F-4D97-AF65-F5344CB8AC3E}">
        <p14:creationId xmlns:p14="http://schemas.microsoft.com/office/powerpoint/2010/main" val="6565078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29DC379-8C66-2829-129F-33C6680592C5}"/>
              </a:ext>
            </a:extLst>
          </p:cNvPr>
          <p:cNvSpPr>
            <a:spLocks noGrp="1"/>
          </p:cNvSpPr>
          <p:nvPr>
            <p:ph type="title"/>
          </p:nvPr>
        </p:nvSpPr>
        <p:spPr>
          <a:xfrm>
            <a:off x="4057081" y="703690"/>
            <a:ext cx="4941477" cy="610863"/>
          </a:xfrm>
        </p:spPr>
        <p:txBody>
          <a:bodyPr/>
          <a:lstStyle/>
          <a:p>
            <a:r>
              <a:rPr lang="en-US" dirty="0">
                <a:solidFill>
                  <a:schemeClr val="tx1"/>
                </a:solidFill>
                <a:latin typeface="Times New Roman" panose="02020603050405020304" pitchFamily="18" charset="0"/>
                <a:cs typeface="Times New Roman" panose="02020603050405020304" pitchFamily="18" charset="0"/>
              </a:rPr>
              <a:t>Bag of Words</a:t>
            </a:r>
          </a:p>
        </p:txBody>
      </p:sp>
      <p:pic>
        <p:nvPicPr>
          <p:cNvPr id="6" name="Picture 5">
            <a:extLst>
              <a:ext uri="{FF2B5EF4-FFF2-40B4-BE49-F238E27FC236}">
                <a16:creationId xmlns:a16="http://schemas.microsoft.com/office/drawing/2014/main" id="{CE2A66DA-3260-5105-ADE9-973087EF3F0B}"/>
              </a:ext>
            </a:extLst>
          </p:cNvPr>
          <p:cNvPicPr>
            <a:picLocks noChangeAspect="1"/>
          </p:cNvPicPr>
          <p:nvPr/>
        </p:nvPicPr>
        <p:blipFill>
          <a:blip r:embed="rId2"/>
          <a:stretch>
            <a:fillRect/>
          </a:stretch>
        </p:blipFill>
        <p:spPr>
          <a:xfrm>
            <a:off x="5509639" y="2747043"/>
            <a:ext cx="6096000" cy="3038475"/>
          </a:xfrm>
          <a:prstGeom prst="rect">
            <a:avLst/>
          </a:prstGeom>
        </p:spPr>
      </p:pic>
      <p:sp>
        <p:nvSpPr>
          <p:cNvPr id="8" name="TextBox 7">
            <a:extLst>
              <a:ext uri="{FF2B5EF4-FFF2-40B4-BE49-F238E27FC236}">
                <a16:creationId xmlns:a16="http://schemas.microsoft.com/office/drawing/2014/main" id="{3A35BD16-8FEB-CEBF-0C8B-BB5729343374}"/>
              </a:ext>
            </a:extLst>
          </p:cNvPr>
          <p:cNvSpPr txBox="1"/>
          <p:nvPr/>
        </p:nvSpPr>
        <p:spPr>
          <a:xfrm>
            <a:off x="6347792" y="2005787"/>
            <a:ext cx="6096000" cy="369332"/>
          </a:xfrm>
          <a:prstGeom prst="rect">
            <a:avLst/>
          </a:prstGeom>
          <a:noFill/>
        </p:spPr>
        <p:txBody>
          <a:bodyPr wrap="square">
            <a:spAutoFit/>
          </a:bodyPr>
          <a:lstStyle/>
          <a:p>
            <a:pPr algn="l"/>
            <a:r>
              <a:rPr lang="en-US" b="1" i="0" dirty="0">
                <a:solidFill>
                  <a:srgbClr val="000000"/>
                </a:solidFill>
                <a:effectLst/>
                <a:latin typeface="Helvetica Neue"/>
              </a:rPr>
              <a:t>Logistic regression For Bag of Words:</a:t>
            </a:r>
          </a:p>
        </p:txBody>
      </p:sp>
      <p:sp>
        <p:nvSpPr>
          <p:cNvPr id="10" name="TextBox 9">
            <a:extLst>
              <a:ext uri="{FF2B5EF4-FFF2-40B4-BE49-F238E27FC236}">
                <a16:creationId xmlns:a16="http://schemas.microsoft.com/office/drawing/2014/main" id="{0924256F-BE4B-BB5E-71D5-AE52510CC010}"/>
              </a:ext>
            </a:extLst>
          </p:cNvPr>
          <p:cNvSpPr txBox="1"/>
          <p:nvPr/>
        </p:nvSpPr>
        <p:spPr>
          <a:xfrm>
            <a:off x="633526" y="2248169"/>
            <a:ext cx="4876113" cy="3139321"/>
          </a:xfrm>
          <a:prstGeom prst="rect">
            <a:avLst/>
          </a:prstGeom>
          <a:noFill/>
        </p:spPr>
        <p:txBody>
          <a:bodyPr wrap="square">
            <a:spAutoFit/>
          </a:bodyPr>
          <a:lstStyle/>
          <a:p>
            <a:r>
              <a:rPr lang="en-US" b="0" i="0" dirty="0">
                <a:solidFill>
                  <a:srgbClr val="1F1F1F"/>
                </a:solidFill>
                <a:effectLst/>
                <a:latin typeface="Google Sans"/>
              </a:rPr>
              <a:t>Vector space model.</a:t>
            </a:r>
            <a:endParaRPr lang="en-US" dirty="0"/>
          </a:p>
          <a:p>
            <a:endParaRPr lang="en-US" b="0" i="0" dirty="0">
              <a:solidFill>
                <a:srgbClr val="1F1F1F"/>
              </a:solidFill>
              <a:effectLst/>
              <a:latin typeface="Google Sans"/>
            </a:endParaRPr>
          </a:p>
          <a:p>
            <a:r>
              <a:rPr lang="en-US" b="0" i="0" dirty="0">
                <a:solidFill>
                  <a:srgbClr val="1F1F1F"/>
                </a:solidFill>
                <a:effectLst/>
                <a:latin typeface="Google Sans"/>
              </a:rPr>
              <a:t>In this model, a text  is represented as the bag (multiset) of its words, disregarding grammar and even word order but keeping multiplicity.</a:t>
            </a:r>
          </a:p>
          <a:p>
            <a:endParaRPr lang="en-US" b="0" i="0" dirty="0">
              <a:solidFill>
                <a:srgbClr val="1F1F1F"/>
              </a:solidFill>
              <a:effectLst/>
              <a:latin typeface="Google Sans"/>
            </a:endParaRPr>
          </a:p>
          <a:p>
            <a:r>
              <a:rPr lang="en-US" dirty="0">
                <a:solidFill>
                  <a:srgbClr val="1F1F1F"/>
                </a:solidFill>
                <a:latin typeface="Google Sans"/>
              </a:rPr>
              <a:t>O</a:t>
            </a:r>
            <a:r>
              <a:rPr lang="en-US" b="0" i="0" dirty="0">
                <a:solidFill>
                  <a:srgbClr val="1F1F1F"/>
                </a:solidFill>
                <a:effectLst/>
                <a:latin typeface="Google Sans"/>
              </a:rPr>
              <a:t>ccurrence of each word is used as a feature for training a classifier.</a:t>
            </a:r>
          </a:p>
          <a:p>
            <a:endParaRPr lang="en-US" dirty="0">
              <a:solidFill>
                <a:srgbClr val="1F1F1F"/>
              </a:solidFill>
              <a:latin typeface="Google Sans"/>
            </a:endParaRPr>
          </a:p>
          <a:p>
            <a:endParaRPr lang="en-US" b="0" i="0" dirty="0">
              <a:solidFill>
                <a:srgbClr val="1F1F1F"/>
              </a:solidFill>
              <a:effectLst/>
              <a:latin typeface="Google Sans"/>
            </a:endParaRPr>
          </a:p>
          <a:p>
            <a:endParaRPr lang="en-US" b="0" i="0" dirty="0">
              <a:solidFill>
                <a:srgbClr val="1F1F1F"/>
              </a:solidFill>
              <a:effectLst/>
              <a:latin typeface="Google Sans"/>
            </a:endParaRPr>
          </a:p>
        </p:txBody>
      </p:sp>
      <p:cxnSp>
        <p:nvCxnSpPr>
          <p:cNvPr id="12" name="Straight Connector 11">
            <a:extLst>
              <a:ext uri="{FF2B5EF4-FFF2-40B4-BE49-F238E27FC236}">
                <a16:creationId xmlns:a16="http://schemas.microsoft.com/office/drawing/2014/main" id="{B72EF6E2-73D8-80F9-D376-46226B429228}"/>
              </a:ext>
            </a:extLst>
          </p:cNvPr>
          <p:cNvCxnSpPr/>
          <p:nvPr/>
        </p:nvCxnSpPr>
        <p:spPr>
          <a:xfrm>
            <a:off x="5375082" y="1773141"/>
            <a:ext cx="0" cy="4381169"/>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173935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BB2B8762-61F0-4F1B-9364-D633EE9D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9" name="Rectangle 38">
            <a:extLst>
              <a:ext uri="{FF2B5EF4-FFF2-40B4-BE49-F238E27FC236}">
                <a16:creationId xmlns:a16="http://schemas.microsoft.com/office/drawing/2014/main" id="{E97675C8-1328-460C-9EBF-6B446B67EA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41" name="Straight Connector 40">
            <a:extLst>
              <a:ext uri="{FF2B5EF4-FFF2-40B4-BE49-F238E27FC236}">
                <a16:creationId xmlns:a16="http://schemas.microsoft.com/office/drawing/2014/main" id="{514EE78B-AF71-4195-A01B-F1165D9233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43" name="Rectangle 42">
            <a:extLst>
              <a:ext uri="{FF2B5EF4-FFF2-40B4-BE49-F238E27FC236}">
                <a16:creationId xmlns:a16="http://schemas.microsoft.com/office/drawing/2014/main" id="{C6417104-D4C1-4710-9982-2154A7F484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BA2821D4-3F03-02EE-5942-51F1411C1078}"/>
              </a:ext>
            </a:extLst>
          </p:cNvPr>
          <p:cNvSpPr>
            <a:spLocks noGrp="1"/>
          </p:cNvSpPr>
          <p:nvPr>
            <p:ph type="title"/>
          </p:nvPr>
        </p:nvSpPr>
        <p:spPr>
          <a:xfrm>
            <a:off x="327613" y="216818"/>
            <a:ext cx="10909073" cy="1057655"/>
          </a:xfrm>
        </p:spPr>
        <p:txBody>
          <a:bodyPr vert="horz" lIns="91440" tIns="45720" rIns="91440" bIns="45720" rtlCol="0" anchor="b">
            <a:normAutofit/>
          </a:bodyPr>
          <a:lstStyle/>
          <a:p>
            <a:r>
              <a:rPr lang="en-US" sz="6000" dirty="0">
                <a:solidFill>
                  <a:schemeClr val="tx1">
                    <a:lumMod val="85000"/>
                    <a:lumOff val="15000"/>
                  </a:schemeClr>
                </a:solidFill>
              </a:rPr>
              <a:t>Bag of Words</a:t>
            </a:r>
          </a:p>
        </p:txBody>
      </p:sp>
      <p:pic>
        <p:nvPicPr>
          <p:cNvPr id="5" name="Picture 4">
            <a:extLst>
              <a:ext uri="{FF2B5EF4-FFF2-40B4-BE49-F238E27FC236}">
                <a16:creationId xmlns:a16="http://schemas.microsoft.com/office/drawing/2014/main" id="{83EAFC1D-8295-4026-254F-E3BDF441ED49}"/>
              </a:ext>
            </a:extLst>
          </p:cNvPr>
          <p:cNvPicPr>
            <a:picLocks noChangeAspect="1"/>
          </p:cNvPicPr>
          <p:nvPr/>
        </p:nvPicPr>
        <p:blipFill rotWithShape="1">
          <a:blip r:embed="rId2"/>
          <a:srcRect l="32297" r="10713"/>
          <a:stretch/>
        </p:blipFill>
        <p:spPr>
          <a:xfrm>
            <a:off x="327613" y="1658262"/>
            <a:ext cx="3075953" cy="3602736"/>
          </a:xfrm>
          <a:prstGeom prst="rect">
            <a:avLst/>
          </a:prstGeom>
        </p:spPr>
      </p:pic>
      <p:sp>
        <p:nvSpPr>
          <p:cNvPr id="45" name="Rectangle 44">
            <a:extLst>
              <a:ext uri="{FF2B5EF4-FFF2-40B4-BE49-F238E27FC236}">
                <a16:creationId xmlns:a16="http://schemas.microsoft.com/office/drawing/2014/main" id="{626F1402-2DEC-4071-84AF-350C7BF00D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63996" y="886968"/>
            <a:ext cx="64008" cy="31089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7" name="Straight Connector 46">
            <a:extLst>
              <a:ext uri="{FF2B5EF4-FFF2-40B4-BE49-F238E27FC236}">
                <a16:creationId xmlns:a16="http://schemas.microsoft.com/office/drawing/2014/main" id="{04733B62-1719-4677-A612-CA0AC0AD748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1086" y="5618770"/>
            <a:ext cx="1051560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49" name="Rectangle 48">
            <a:extLst>
              <a:ext uri="{FF2B5EF4-FFF2-40B4-BE49-F238E27FC236}">
                <a16:creationId xmlns:a16="http://schemas.microsoft.com/office/drawing/2014/main" id="{DA52A394-10F4-4AA5-90E4-634D1E919D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1" name="Rectangle 50">
            <a:extLst>
              <a:ext uri="{FF2B5EF4-FFF2-40B4-BE49-F238E27FC236}">
                <a16:creationId xmlns:a16="http://schemas.microsoft.com/office/drawing/2014/main" id="{07BDDC51-8BB2-42BE-8EA8-39B3E9AC1E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0" name="Picture 9">
            <a:extLst>
              <a:ext uri="{FF2B5EF4-FFF2-40B4-BE49-F238E27FC236}">
                <a16:creationId xmlns:a16="http://schemas.microsoft.com/office/drawing/2014/main" id="{4AA08702-AED3-432C-5B9B-632400524E0A}"/>
              </a:ext>
            </a:extLst>
          </p:cNvPr>
          <p:cNvPicPr>
            <a:picLocks noChangeAspect="1"/>
          </p:cNvPicPr>
          <p:nvPr/>
        </p:nvPicPr>
        <p:blipFill>
          <a:blip r:embed="rId3"/>
          <a:stretch>
            <a:fillRect/>
          </a:stretch>
        </p:blipFill>
        <p:spPr>
          <a:xfrm>
            <a:off x="4926046" y="891029"/>
            <a:ext cx="6310640" cy="4380265"/>
          </a:xfrm>
          <a:prstGeom prst="rect">
            <a:avLst/>
          </a:prstGeom>
        </p:spPr>
      </p:pic>
      <p:sp>
        <p:nvSpPr>
          <p:cNvPr id="14" name="TextBox 13">
            <a:extLst>
              <a:ext uri="{FF2B5EF4-FFF2-40B4-BE49-F238E27FC236}">
                <a16:creationId xmlns:a16="http://schemas.microsoft.com/office/drawing/2014/main" id="{96A4E1D0-029A-BD1A-05B4-EA88D1A0C544}"/>
              </a:ext>
            </a:extLst>
          </p:cNvPr>
          <p:cNvSpPr txBox="1"/>
          <p:nvPr/>
        </p:nvSpPr>
        <p:spPr>
          <a:xfrm>
            <a:off x="5598680" y="245102"/>
            <a:ext cx="6115664" cy="369332"/>
          </a:xfrm>
          <a:prstGeom prst="rect">
            <a:avLst/>
          </a:prstGeom>
          <a:noFill/>
        </p:spPr>
        <p:txBody>
          <a:bodyPr wrap="square">
            <a:spAutoFit/>
          </a:bodyPr>
          <a:lstStyle/>
          <a:p>
            <a:pPr algn="l"/>
            <a:r>
              <a:rPr lang="en-US" b="1" dirty="0">
                <a:solidFill>
                  <a:srgbClr val="000000"/>
                </a:solidFill>
                <a:latin typeface="Helvetica Neue"/>
              </a:rPr>
              <a:t>Random Forest Classifier </a:t>
            </a:r>
            <a:r>
              <a:rPr lang="en-US" b="1" i="0" dirty="0">
                <a:solidFill>
                  <a:srgbClr val="000000"/>
                </a:solidFill>
                <a:effectLst/>
                <a:latin typeface="Helvetica Neue"/>
              </a:rPr>
              <a:t>For Bag of Words:</a:t>
            </a:r>
          </a:p>
        </p:txBody>
      </p:sp>
    </p:spTree>
    <p:extLst>
      <p:ext uri="{BB962C8B-B14F-4D97-AF65-F5344CB8AC3E}">
        <p14:creationId xmlns:p14="http://schemas.microsoft.com/office/powerpoint/2010/main" val="19309660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32D4827-A617-204E-C82A-9801B74EBF9A}"/>
              </a:ext>
            </a:extLst>
          </p:cNvPr>
          <p:cNvSpPr>
            <a:spLocks noGrp="1"/>
          </p:cNvSpPr>
          <p:nvPr>
            <p:ph type="title"/>
          </p:nvPr>
        </p:nvSpPr>
        <p:spPr>
          <a:xfrm>
            <a:off x="713960" y="1348191"/>
            <a:ext cx="6513776" cy="610863"/>
          </a:xfrm>
        </p:spPr>
        <p:txBody>
          <a:bodyPr>
            <a:normAutofit fontScale="90000"/>
          </a:bodyPr>
          <a:lstStyle/>
          <a:p>
            <a:r>
              <a:rPr lang="en-US" b="1" i="0" dirty="0">
                <a:solidFill>
                  <a:srgbClr val="000000"/>
                </a:solidFill>
                <a:effectLst/>
                <a:latin typeface="Times New Roman" panose="02020603050405020304" pitchFamily="18" charset="0"/>
                <a:cs typeface="Times New Roman" panose="02020603050405020304" pitchFamily="18" charset="0"/>
              </a:rPr>
              <a:t>Word Embeddings Model</a:t>
            </a:r>
            <a:br>
              <a:rPr lang="en-US" b="1" i="0" dirty="0">
                <a:solidFill>
                  <a:srgbClr val="000000"/>
                </a:solidFill>
                <a:effectLst/>
                <a:latin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E9C816C9-A9AB-BBEE-B323-D758EF36F960}"/>
              </a:ext>
            </a:extLst>
          </p:cNvPr>
          <p:cNvSpPr txBox="1"/>
          <p:nvPr/>
        </p:nvSpPr>
        <p:spPr>
          <a:xfrm>
            <a:off x="1133062" y="2967335"/>
            <a:ext cx="10118034" cy="369332"/>
          </a:xfrm>
          <a:prstGeom prst="rect">
            <a:avLst/>
          </a:prstGeom>
          <a:noFill/>
        </p:spPr>
        <p:txBody>
          <a:bodyPr wrap="square">
            <a:spAutoFit/>
          </a:bodyPr>
          <a:lstStyle/>
          <a:p>
            <a:pPr algn="l"/>
            <a:r>
              <a:rPr lang="fr-FR" dirty="0">
                <a:solidFill>
                  <a:srgbClr val="000000"/>
                </a:solidFill>
                <a:latin typeface="Helvetica Neue"/>
              </a:rPr>
              <a:t>Pre-</a:t>
            </a:r>
            <a:r>
              <a:rPr lang="fr-FR" dirty="0" err="1">
                <a:solidFill>
                  <a:srgbClr val="000000"/>
                </a:solidFill>
                <a:latin typeface="Helvetica Neue"/>
              </a:rPr>
              <a:t>Trained</a:t>
            </a:r>
            <a:r>
              <a:rPr lang="fr-FR" dirty="0">
                <a:solidFill>
                  <a:srgbClr val="000000"/>
                </a:solidFill>
                <a:latin typeface="Helvetica Neue"/>
              </a:rPr>
              <a:t> </a:t>
            </a:r>
            <a:r>
              <a:rPr lang="fr-FR" dirty="0" err="1">
                <a:solidFill>
                  <a:srgbClr val="000000"/>
                </a:solidFill>
                <a:latin typeface="Helvetica Neue"/>
              </a:rPr>
              <a:t>Glove</a:t>
            </a:r>
            <a:r>
              <a:rPr lang="fr-FR" dirty="0">
                <a:solidFill>
                  <a:srgbClr val="000000"/>
                </a:solidFill>
                <a:latin typeface="Helvetica Neue"/>
              </a:rPr>
              <a:t> model </a:t>
            </a:r>
            <a:r>
              <a:rPr lang="fr-FR" dirty="0" err="1">
                <a:solidFill>
                  <a:srgbClr val="000000"/>
                </a:solidFill>
                <a:latin typeface="Helvetica Neue"/>
              </a:rPr>
              <a:t>is</a:t>
            </a:r>
            <a:r>
              <a:rPr lang="fr-FR" dirty="0">
                <a:solidFill>
                  <a:srgbClr val="000000"/>
                </a:solidFill>
                <a:latin typeface="Helvetica Neue"/>
              </a:rPr>
              <a:t> </a:t>
            </a:r>
            <a:r>
              <a:rPr lang="fr-FR" dirty="0" err="1">
                <a:solidFill>
                  <a:srgbClr val="000000"/>
                </a:solidFill>
                <a:latin typeface="Helvetica Neue"/>
              </a:rPr>
              <a:t>taken</a:t>
            </a:r>
            <a:r>
              <a:rPr lang="fr-FR" dirty="0">
                <a:solidFill>
                  <a:srgbClr val="000000"/>
                </a:solidFill>
                <a:latin typeface="Helvetica Neue"/>
              </a:rPr>
              <a:t> </a:t>
            </a:r>
            <a:r>
              <a:rPr lang="fr-FR" dirty="0" err="1">
                <a:solidFill>
                  <a:srgbClr val="000000"/>
                </a:solidFill>
                <a:latin typeface="Helvetica Neue"/>
              </a:rPr>
              <a:t>from</a:t>
            </a:r>
            <a:r>
              <a:rPr lang="fr-FR" i="0" dirty="0">
                <a:solidFill>
                  <a:srgbClr val="000000"/>
                </a:solidFill>
                <a:effectLst/>
                <a:latin typeface="Helvetica Neue"/>
              </a:rPr>
              <a:t> </a:t>
            </a:r>
            <a:r>
              <a:rPr lang="fr-FR" i="0" u="sng" dirty="0">
                <a:solidFill>
                  <a:srgbClr val="296EAA"/>
                </a:solidFill>
                <a:effectLst/>
                <a:latin typeface="Helvetica Neue"/>
                <a:hlinkClick r:id="rId2"/>
              </a:rPr>
              <a:t>https://nlp.stanford.edu/projects/glove/</a:t>
            </a:r>
            <a:endParaRPr lang="fr-FR" i="0" dirty="0">
              <a:solidFill>
                <a:srgbClr val="000000"/>
              </a:solidFill>
              <a:effectLst/>
              <a:latin typeface="Helvetica Neue"/>
            </a:endParaRPr>
          </a:p>
        </p:txBody>
      </p:sp>
      <p:sp>
        <p:nvSpPr>
          <p:cNvPr id="8" name="TextBox 7">
            <a:extLst>
              <a:ext uri="{FF2B5EF4-FFF2-40B4-BE49-F238E27FC236}">
                <a16:creationId xmlns:a16="http://schemas.microsoft.com/office/drawing/2014/main" id="{5DA15BFF-369A-DAF8-357C-4DE016B28AF2}"/>
              </a:ext>
            </a:extLst>
          </p:cNvPr>
          <p:cNvSpPr txBox="1"/>
          <p:nvPr/>
        </p:nvSpPr>
        <p:spPr>
          <a:xfrm>
            <a:off x="1133062" y="2140029"/>
            <a:ext cx="9179780" cy="646331"/>
          </a:xfrm>
          <a:prstGeom prst="rect">
            <a:avLst/>
          </a:prstGeom>
          <a:noFill/>
        </p:spPr>
        <p:txBody>
          <a:bodyPr wrap="square">
            <a:spAutoFit/>
          </a:bodyPr>
          <a:lstStyle/>
          <a:p>
            <a:r>
              <a:rPr lang="en-US" b="0" i="0" dirty="0">
                <a:solidFill>
                  <a:srgbClr val="1F1F1F"/>
                </a:solidFill>
                <a:effectLst/>
                <a:latin typeface="Google Sans"/>
              </a:rPr>
              <a:t>It is a real-valued vector that encodes the meaning of the word in such a way that words that are close in the vector space are expected to be similar in meaning. </a:t>
            </a:r>
            <a:endParaRPr lang="en-US" dirty="0"/>
          </a:p>
        </p:txBody>
      </p:sp>
      <p:pic>
        <p:nvPicPr>
          <p:cNvPr id="10" name="Picture 9">
            <a:extLst>
              <a:ext uri="{FF2B5EF4-FFF2-40B4-BE49-F238E27FC236}">
                <a16:creationId xmlns:a16="http://schemas.microsoft.com/office/drawing/2014/main" id="{5C47E78B-3CD7-E781-DD89-9D76E9F35F77}"/>
              </a:ext>
            </a:extLst>
          </p:cNvPr>
          <p:cNvPicPr>
            <a:picLocks noChangeAspect="1"/>
          </p:cNvPicPr>
          <p:nvPr/>
        </p:nvPicPr>
        <p:blipFill>
          <a:blip r:embed="rId3"/>
          <a:stretch>
            <a:fillRect/>
          </a:stretch>
        </p:blipFill>
        <p:spPr>
          <a:xfrm>
            <a:off x="2313829" y="3517642"/>
            <a:ext cx="9216887" cy="2654526"/>
          </a:xfrm>
          <a:prstGeom prst="rect">
            <a:avLst/>
          </a:prstGeom>
        </p:spPr>
      </p:pic>
    </p:spTree>
    <p:extLst>
      <p:ext uri="{BB962C8B-B14F-4D97-AF65-F5344CB8AC3E}">
        <p14:creationId xmlns:p14="http://schemas.microsoft.com/office/powerpoint/2010/main" val="29922147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A9CB2D7-5FA0-818B-5424-7E6E8BC1D40C}"/>
              </a:ext>
            </a:extLst>
          </p:cNvPr>
          <p:cNvPicPr>
            <a:picLocks noChangeAspect="1"/>
          </p:cNvPicPr>
          <p:nvPr/>
        </p:nvPicPr>
        <p:blipFill>
          <a:blip r:embed="rId2"/>
          <a:stretch>
            <a:fillRect/>
          </a:stretch>
        </p:blipFill>
        <p:spPr>
          <a:xfrm>
            <a:off x="2622908" y="2946758"/>
            <a:ext cx="8086725" cy="2105025"/>
          </a:xfrm>
          <a:prstGeom prst="rect">
            <a:avLst/>
          </a:prstGeom>
        </p:spPr>
      </p:pic>
      <p:sp>
        <p:nvSpPr>
          <p:cNvPr id="7" name="Title 2">
            <a:extLst>
              <a:ext uri="{FF2B5EF4-FFF2-40B4-BE49-F238E27FC236}">
                <a16:creationId xmlns:a16="http://schemas.microsoft.com/office/drawing/2014/main" id="{54BC2946-916D-EAAC-4AFD-AC1B291C33BF}"/>
              </a:ext>
            </a:extLst>
          </p:cNvPr>
          <p:cNvSpPr>
            <a:spLocks noGrp="1"/>
          </p:cNvSpPr>
          <p:nvPr>
            <p:ph type="title"/>
          </p:nvPr>
        </p:nvSpPr>
        <p:spPr>
          <a:xfrm>
            <a:off x="713960" y="1348191"/>
            <a:ext cx="6513776" cy="610863"/>
          </a:xfrm>
        </p:spPr>
        <p:txBody>
          <a:bodyPr>
            <a:normAutofit fontScale="90000"/>
          </a:bodyPr>
          <a:lstStyle/>
          <a:p>
            <a:r>
              <a:rPr lang="en-US" b="1" i="0" dirty="0">
                <a:solidFill>
                  <a:srgbClr val="000000"/>
                </a:solidFill>
                <a:effectLst/>
                <a:latin typeface="Times New Roman" panose="02020603050405020304" pitchFamily="18" charset="0"/>
                <a:cs typeface="Times New Roman" panose="02020603050405020304" pitchFamily="18" charset="0"/>
              </a:rPr>
              <a:t>Word Embeddings Model</a:t>
            </a:r>
            <a:br>
              <a:rPr lang="en-US" b="1" i="0" dirty="0">
                <a:solidFill>
                  <a:srgbClr val="000000"/>
                </a:solidFill>
                <a:effectLst/>
                <a:latin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BEC23053-5D45-40CD-C285-31A3F563F979}"/>
              </a:ext>
            </a:extLst>
          </p:cNvPr>
          <p:cNvSpPr txBox="1"/>
          <p:nvPr/>
        </p:nvSpPr>
        <p:spPr>
          <a:xfrm>
            <a:off x="713960" y="2216067"/>
            <a:ext cx="4788310" cy="369332"/>
          </a:xfrm>
          <a:prstGeom prst="rect">
            <a:avLst/>
          </a:prstGeom>
          <a:noFill/>
        </p:spPr>
        <p:txBody>
          <a:bodyPr wrap="square" rtlCol="0">
            <a:spAutoFit/>
          </a:bodyPr>
          <a:lstStyle/>
          <a:p>
            <a:r>
              <a:rPr lang="en-US" dirty="0" err="1"/>
              <a:t>LogisticRegression</a:t>
            </a:r>
            <a:r>
              <a:rPr lang="en-US" dirty="0"/>
              <a:t> for Word Embedding Model</a:t>
            </a:r>
          </a:p>
        </p:txBody>
      </p:sp>
    </p:spTree>
    <p:extLst>
      <p:ext uri="{BB962C8B-B14F-4D97-AF65-F5344CB8AC3E}">
        <p14:creationId xmlns:p14="http://schemas.microsoft.com/office/powerpoint/2010/main" val="33689929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C2579DAE-C141-48DB-810E-C070C30081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02FD90C3-6350-4D5B-9738-6E94EDF30F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a:extLst>
              <a:ext uri="{FF2B5EF4-FFF2-40B4-BE49-F238E27FC236}">
                <a16:creationId xmlns:a16="http://schemas.microsoft.com/office/drawing/2014/main" id="{BCD2D517-BC35-4439-AC31-06DF764F25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26E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7" name="Rectangle 16">
            <a:extLst>
              <a:ext uri="{FF2B5EF4-FFF2-40B4-BE49-F238E27FC236}">
                <a16:creationId xmlns:a16="http://schemas.microsoft.com/office/drawing/2014/main" id="{2DD3F846-0483-40F5-A881-0C1AD2A0C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B5FE2934-35A3-F54A-D55D-AF41871E0D2E}"/>
              </a:ext>
            </a:extLst>
          </p:cNvPr>
          <p:cNvPicPr>
            <a:picLocks noChangeAspect="1"/>
          </p:cNvPicPr>
          <p:nvPr/>
        </p:nvPicPr>
        <p:blipFill>
          <a:blip r:embed="rId2"/>
          <a:stretch>
            <a:fillRect/>
          </a:stretch>
        </p:blipFill>
        <p:spPr>
          <a:xfrm>
            <a:off x="798745" y="1054557"/>
            <a:ext cx="10594510" cy="4767528"/>
          </a:xfrm>
          <a:prstGeom prst="rect">
            <a:avLst/>
          </a:prstGeom>
        </p:spPr>
      </p:pic>
      <p:sp>
        <p:nvSpPr>
          <p:cNvPr id="7" name="TextBox 6">
            <a:extLst>
              <a:ext uri="{FF2B5EF4-FFF2-40B4-BE49-F238E27FC236}">
                <a16:creationId xmlns:a16="http://schemas.microsoft.com/office/drawing/2014/main" id="{EA0E77DE-BB66-063C-D674-25479C4B42F4}"/>
              </a:ext>
            </a:extLst>
          </p:cNvPr>
          <p:cNvSpPr txBox="1"/>
          <p:nvPr/>
        </p:nvSpPr>
        <p:spPr>
          <a:xfrm>
            <a:off x="1179871" y="613776"/>
            <a:ext cx="6331974" cy="369332"/>
          </a:xfrm>
          <a:prstGeom prst="rect">
            <a:avLst/>
          </a:prstGeom>
          <a:noFill/>
        </p:spPr>
        <p:txBody>
          <a:bodyPr wrap="square" rtlCol="0">
            <a:spAutoFit/>
          </a:bodyPr>
          <a:lstStyle/>
          <a:p>
            <a:r>
              <a:rPr lang="en-US" dirty="0"/>
              <a:t>Predicting Sentiment from user Input:</a:t>
            </a:r>
          </a:p>
        </p:txBody>
      </p:sp>
    </p:spTree>
    <p:extLst>
      <p:ext uri="{BB962C8B-B14F-4D97-AF65-F5344CB8AC3E}">
        <p14:creationId xmlns:p14="http://schemas.microsoft.com/office/powerpoint/2010/main" val="35967070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Title 2">
            <a:extLst>
              <a:ext uri="{FF2B5EF4-FFF2-40B4-BE49-F238E27FC236}">
                <a16:creationId xmlns:a16="http://schemas.microsoft.com/office/drawing/2014/main" id="{1534CB24-9DE0-D52C-5FAA-81DBD2356525}"/>
              </a:ext>
            </a:extLst>
          </p:cNvPr>
          <p:cNvSpPr>
            <a:spLocks noGrp="1"/>
          </p:cNvSpPr>
          <p:nvPr>
            <p:ph type="title"/>
          </p:nvPr>
        </p:nvSpPr>
        <p:spPr>
          <a:xfrm>
            <a:off x="379198" y="304437"/>
            <a:ext cx="4240510" cy="3733460"/>
          </a:xfrm>
        </p:spPr>
        <p:txBody>
          <a:bodyPr vert="horz" lIns="91440" tIns="45720" rIns="91440" bIns="45720" rtlCol="0" anchor="t">
            <a:normAutofit/>
          </a:bodyPr>
          <a:lstStyle/>
          <a:p>
            <a:r>
              <a:rPr lang="en-US" sz="4000" spc="-50" baseline="0" dirty="0">
                <a:solidFill>
                  <a:schemeClr val="tx1"/>
                </a:solidFill>
                <a:latin typeface="Times New Roman" panose="02020603050405020304" pitchFamily="18" charset="0"/>
                <a:cs typeface="Times New Roman" panose="02020603050405020304" pitchFamily="18" charset="0"/>
              </a:rPr>
              <a:t>Web-Application using </a:t>
            </a:r>
            <a:r>
              <a:rPr lang="en-US" sz="4000" spc="-50" baseline="0" dirty="0" err="1">
                <a:solidFill>
                  <a:schemeClr val="tx1"/>
                </a:solidFill>
                <a:latin typeface="Times New Roman" panose="02020603050405020304" pitchFamily="18" charset="0"/>
                <a:cs typeface="Times New Roman" panose="02020603050405020304" pitchFamily="18" charset="0"/>
              </a:rPr>
              <a:t>Streamlit</a:t>
            </a:r>
            <a:endParaRPr lang="en-US" sz="4000" spc="-50" baseline="0" dirty="0">
              <a:solidFill>
                <a:schemeClr val="tx1"/>
              </a:solidFill>
              <a:latin typeface="Times New Roman" panose="02020603050405020304" pitchFamily="18" charset="0"/>
              <a:cs typeface="Times New Roman" panose="02020603050405020304" pitchFamily="18" charset="0"/>
            </a:endParaRPr>
          </a:p>
        </p:txBody>
      </p:sp>
      <p:pic>
        <p:nvPicPr>
          <p:cNvPr id="7" name="Picture 6" descr="Text&#10;&#10;Description automatically generated">
            <a:extLst>
              <a:ext uri="{FF2B5EF4-FFF2-40B4-BE49-F238E27FC236}">
                <a16:creationId xmlns:a16="http://schemas.microsoft.com/office/drawing/2014/main" id="{338FDAFB-53F2-70A6-A805-5CD02F94F52B}"/>
              </a:ext>
            </a:extLst>
          </p:cNvPr>
          <p:cNvPicPr>
            <a:picLocks noChangeAspect="1"/>
          </p:cNvPicPr>
          <p:nvPr/>
        </p:nvPicPr>
        <p:blipFill>
          <a:blip r:embed="rId2"/>
          <a:stretch>
            <a:fillRect/>
          </a:stretch>
        </p:blipFill>
        <p:spPr>
          <a:xfrm>
            <a:off x="5256969" y="171715"/>
            <a:ext cx="6179598" cy="3167045"/>
          </a:xfrm>
          <a:prstGeom prst="rect">
            <a:avLst/>
          </a:prstGeom>
        </p:spPr>
      </p:pic>
      <p:pic>
        <p:nvPicPr>
          <p:cNvPr id="8" name="Picture 7" descr="Text&#10;&#10;Description automatically generated">
            <a:extLst>
              <a:ext uri="{FF2B5EF4-FFF2-40B4-BE49-F238E27FC236}">
                <a16:creationId xmlns:a16="http://schemas.microsoft.com/office/drawing/2014/main" id="{38A86166-9835-D9E4-7A8B-8530EFF46221}"/>
              </a:ext>
            </a:extLst>
          </p:cNvPr>
          <p:cNvPicPr>
            <a:picLocks noChangeAspect="1"/>
          </p:cNvPicPr>
          <p:nvPr/>
        </p:nvPicPr>
        <p:blipFill>
          <a:blip r:embed="rId3"/>
          <a:stretch>
            <a:fillRect/>
          </a:stretch>
        </p:blipFill>
        <p:spPr>
          <a:xfrm>
            <a:off x="5241822" y="3519237"/>
            <a:ext cx="6209893" cy="3167045"/>
          </a:xfrm>
          <a:prstGeom prst="rect">
            <a:avLst/>
          </a:prstGeom>
        </p:spPr>
      </p:pic>
      <p:pic>
        <p:nvPicPr>
          <p:cNvPr id="21" name="Picture 20">
            <a:extLst>
              <a:ext uri="{FF2B5EF4-FFF2-40B4-BE49-F238E27FC236}">
                <a16:creationId xmlns:a16="http://schemas.microsoft.com/office/drawing/2014/main" id="{402FE66A-DF45-A529-48E2-3525EE49EA13}"/>
              </a:ext>
            </a:extLst>
          </p:cNvPr>
          <p:cNvPicPr>
            <a:picLocks noChangeAspect="1"/>
          </p:cNvPicPr>
          <p:nvPr/>
        </p:nvPicPr>
        <p:blipFill>
          <a:blip r:embed="rId4"/>
          <a:stretch>
            <a:fillRect/>
          </a:stretch>
        </p:blipFill>
        <p:spPr>
          <a:xfrm>
            <a:off x="627614" y="1965838"/>
            <a:ext cx="4192033" cy="4144118"/>
          </a:xfrm>
          <a:prstGeom prst="rect">
            <a:avLst/>
          </a:prstGeom>
        </p:spPr>
      </p:pic>
    </p:spTree>
    <p:extLst>
      <p:ext uri="{BB962C8B-B14F-4D97-AF65-F5344CB8AC3E}">
        <p14:creationId xmlns:p14="http://schemas.microsoft.com/office/powerpoint/2010/main" val="7478226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F3D98-3C30-4CFC-8643-C81E829C8C25}"/>
              </a:ext>
            </a:extLst>
          </p:cNvPr>
          <p:cNvSpPr>
            <a:spLocks noGrp="1"/>
          </p:cNvSpPr>
          <p:nvPr>
            <p:ph type="title"/>
          </p:nvPr>
        </p:nvSpPr>
        <p:spPr/>
        <p:txBody>
          <a:bodyPr>
            <a:normAutofit/>
          </a:bodyPr>
          <a:lstStyle/>
          <a:p>
            <a:r>
              <a:rPr lang="en-US" dirty="0"/>
              <a:t>Thank you</a:t>
            </a:r>
          </a:p>
        </p:txBody>
      </p:sp>
      <p:pic>
        <p:nvPicPr>
          <p:cNvPr id="13" name="Picture Placeholder 12" descr="Portrait of a team member">
            <a:extLst>
              <a:ext uri="{FF2B5EF4-FFF2-40B4-BE49-F238E27FC236}">
                <a16:creationId xmlns:a16="http://schemas.microsoft.com/office/drawing/2014/main" id="{EC944911-7CDD-41CC-A7F0-5B0CF85D545C}"/>
              </a:ext>
              <a:ext uri="{C183D7F6-B498-43B3-948B-1728B52AA6E4}">
                <adec:decorative xmlns:adec="http://schemas.microsoft.com/office/drawing/2017/decorative" val="0"/>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a:fillRect/>
          </a:stretch>
        </p:blipFill>
        <p:spPr/>
      </p:pic>
    </p:spTree>
    <p:extLst>
      <p:ext uri="{BB962C8B-B14F-4D97-AF65-F5344CB8AC3E}">
        <p14:creationId xmlns:p14="http://schemas.microsoft.com/office/powerpoint/2010/main" val="23366773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7" name="Rectangle 79">
            <a:extLst>
              <a:ext uri="{FF2B5EF4-FFF2-40B4-BE49-F238E27FC236}">
                <a16:creationId xmlns:a16="http://schemas.microsoft.com/office/drawing/2014/main" id="{7D379150-F6B4-45C8-BE10-6B278AD400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9" name="Rectangle 81">
            <a:extLst>
              <a:ext uri="{FF2B5EF4-FFF2-40B4-BE49-F238E27FC236}">
                <a16:creationId xmlns:a16="http://schemas.microsoft.com/office/drawing/2014/main" id="{5FFCF544-A370-4A5D-A95F-CA6E0E7191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91" name="Straight Connector 83">
            <a:extLst>
              <a:ext uri="{FF2B5EF4-FFF2-40B4-BE49-F238E27FC236}">
                <a16:creationId xmlns:a16="http://schemas.microsoft.com/office/drawing/2014/main" id="{6EEB3B97-A638-498B-8083-54191CE71E0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93" name="Rectangle 85">
            <a:extLst>
              <a:ext uri="{FF2B5EF4-FFF2-40B4-BE49-F238E27FC236}">
                <a16:creationId xmlns:a16="http://schemas.microsoft.com/office/drawing/2014/main" id="{C33BF9DD-8A45-4EEE-B231-0A14D322E5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1784078A-C58B-ECFE-20D5-F08373CD3D70}"/>
              </a:ext>
            </a:extLst>
          </p:cNvPr>
          <p:cNvSpPr>
            <a:spLocks noGrp="1"/>
          </p:cNvSpPr>
          <p:nvPr>
            <p:ph type="title"/>
          </p:nvPr>
        </p:nvSpPr>
        <p:spPr>
          <a:xfrm>
            <a:off x="4974771" y="634946"/>
            <a:ext cx="6574972" cy="1450757"/>
          </a:xfrm>
        </p:spPr>
        <p:txBody>
          <a:bodyPr vert="horz" lIns="91440" tIns="45720" rIns="91440" bIns="45720" rtlCol="0" anchor="b">
            <a:normAutofit/>
          </a:bodyPr>
          <a:lstStyle/>
          <a:p>
            <a:r>
              <a:rPr lang="en-US" sz="4800"/>
              <a:t>INTRODUCTION</a:t>
            </a:r>
          </a:p>
        </p:txBody>
      </p:sp>
      <p:pic>
        <p:nvPicPr>
          <p:cNvPr id="12" name="Video 11" descr="3D Person Working In A Home Office">
            <a:extLst>
              <a:ext uri="{FF2B5EF4-FFF2-40B4-BE49-F238E27FC236}">
                <a16:creationId xmlns:a16="http://schemas.microsoft.com/office/drawing/2014/main" id="{B9195C41-787B-904A-6E83-4E273B8B5E35}"/>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23749" r="26436"/>
          <a:stretch/>
        </p:blipFill>
        <p:spPr>
          <a:xfrm>
            <a:off x="633999" y="1038185"/>
            <a:ext cx="4001315" cy="4518197"/>
          </a:xfrm>
          <a:prstGeom prst="rect">
            <a:avLst/>
          </a:prstGeom>
          <a:noFill/>
        </p:spPr>
      </p:pic>
      <p:cxnSp>
        <p:nvCxnSpPr>
          <p:cNvPr id="88" name="Straight Connector 87">
            <a:extLst>
              <a:ext uri="{FF2B5EF4-FFF2-40B4-BE49-F238E27FC236}">
                <a16:creationId xmlns:a16="http://schemas.microsoft.com/office/drawing/2014/main" id="{9020DCC9-F851-4562-BB20-1AB3C51BFD0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74770" y="2086188"/>
            <a:ext cx="6089768"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75" name="Content Placeholder 3">
            <a:extLst>
              <a:ext uri="{FF2B5EF4-FFF2-40B4-BE49-F238E27FC236}">
                <a16:creationId xmlns:a16="http://schemas.microsoft.com/office/drawing/2014/main" id="{092CADB8-5241-949E-3BFE-5DC0C9BC6794}"/>
              </a:ext>
            </a:extLst>
          </p:cNvPr>
          <p:cNvSpPr>
            <a:spLocks noGrp="1"/>
          </p:cNvSpPr>
          <p:nvPr>
            <p:ph sz="half" idx="2"/>
          </p:nvPr>
        </p:nvSpPr>
        <p:spPr>
          <a:xfrm>
            <a:off x="4974769" y="2198914"/>
            <a:ext cx="6574973" cy="3670180"/>
          </a:xfrm>
        </p:spPr>
        <p:txBody>
          <a:bodyPr vert="horz" lIns="0" tIns="45720" rIns="0" bIns="45720" rtlCol="0">
            <a:normAutofit/>
          </a:bodyPr>
          <a:lstStyle/>
          <a:p>
            <a:pPr indent="-228600">
              <a:lnSpc>
                <a:spcPct val="90000"/>
              </a:lnSpc>
              <a:buFont typeface="Calibri" panose="020F0502020204030204" pitchFamily="34" charset="0"/>
              <a:buChar char="•"/>
            </a:pPr>
            <a:r>
              <a:rPr lang="en-US" sz="1400" b="0" i="0"/>
              <a:t>Online reviews are a rich source of text data that may be examined to learn what customers think and feel about a product or service. </a:t>
            </a:r>
          </a:p>
          <a:p>
            <a:pPr indent="-228600">
              <a:lnSpc>
                <a:spcPct val="90000"/>
              </a:lnSpc>
              <a:buFont typeface="Calibri" panose="020F0502020204030204" pitchFamily="34" charset="0"/>
              <a:buChar char="•"/>
            </a:pPr>
            <a:r>
              <a:rPr lang="en-US" sz="1400" b="0" i="0"/>
              <a:t>Businesses may discover what customers like and hate about their goods and services by examining online reviews.</a:t>
            </a:r>
          </a:p>
          <a:p>
            <a:pPr indent="-228600">
              <a:lnSpc>
                <a:spcPct val="90000"/>
              </a:lnSpc>
              <a:buFont typeface="Calibri" panose="020F0502020204030204" pitchFamily="34" charset="0"/>
              <a:buChar char="•"/>
            </a:pPr>
            <a:r>
              <a:rPr lang="en-US" sz="1400" b="0" i="0"/>
              <a:t>Customers' demands may be better understood, and products and services can be improved with the use of this knowledge.</a:t>
            </a:r>
          </a:p>
          <a:p>
            <a:pPr indent="-228600">
              <a:lnSpc>
                <a:spcPct val="90000"/>
              </a:lnSpc>
              <a:buFont typeface="Calibri" panose="020F0502020204030204" pitchFamily="34" charset="0"/>
              <a:buChar char="•"/>
            </a:pPr>
            <a:r>
              <a:rPr lang="en-US" sz="1400" b="0" i="0"/>
              <a:t>NLP may be a valuable technique for assessing online reviews. Businesses may use NLP to extract information from online feedback that would be difficult or impossible to obtain manually. .</a:t>
            </a:r>
          </a:p>
          <a:p>
            <a:pPr indent="-228600">
              <a:lnSpc>
                <a:spcPct val="90000"/>
              </a:lnSpc>
              <a:buFont typeface="Calibri" panose="020F0502020204030204" pitchFamily="34" charset="0"/>
              <a:buChar char="•"/>
            </a:pPr>
            <a:r>
              <a:rPr lang="en-US" sz="1400" b="0" i="0"/>
              <a:t>This project is a great example of how NLP can be used to improve business. The goal of the sentiment analysis model of online reviews is use  NLP techniques such as topic modeling, Bag of words, and word embedding to automatically recognize and categorize the sentiment indicated in a written text as positive or negative.</a:t>
            </a:r>
            <a:endParaRPr lang="en-US" sz="1400"/>
          </a:p>
          <a:p>
            <a:pPr indent="-228600">
              <a:lnSpc>
                <a:spcPct val="90000"/>
              </a:lnSpc>
              <a:buFont typeface="Calibri" panose="020F0502020204030204" pitchFamily="34" charset="0"/>
              <a:buChar char="•"/>
            </a:pPr>
            <a:endParaRPr lang="en-US" sz="1400" b="0" i="0"/>
          </a:p>
          <a:p>
            <a:pPr indent="-228600">
              <a:lnSpc>
                <a:spcPct val="90000"/>
              </a:lnSpc>
              <a:buFont typeface="Calibri" panose="020F0502020204030204" pitchFamily="34" charset="0"/>
              <a:buChar char="•"/>
            </a:pPr>
            <a:endParaRPr lang="en-US" sz="1400" b="0" i="0"/>
          </a:p>
          <a:p>
            <a:pPr indent="-228600">
              <a:lnSpc>
                <a:spcPct val="90000"/>
              </a:lnSpc>
              <a:buFont typeface="Calibri" panose="020F0502020204030204" pitchFamily="34" charset="0"/>
              <a:buChar char="•"/>
            </a:pPr>
            <a:endParaRPr lang="en-US" sz="1400"/>
          </a:p>
          <a:p>
            <a:pPr indent="-228600">
              <a:lnSpc>
                <a:spcPct val="90000"/>
              </a:lnSpc>
              <a:buFont typeface="Calibri" panose="020F0502020204030204" pitchFamily="34" charset="0"/>
              <a:buChar char="•"/>
            </a:pPr>
            <a:endParaRPr lang="en-US" sz="1400"/>
          </a:p>
        </p:txBody>
      </p:sp>
      <p:sp>
        <p:nvSpPr>
          <p:cNvPr id="90" name="Rectangle 89">
            <a:extLst>
              <a:ext uri="{FF2B5EF4-FFF2-40B4-BE49-F238E27FC236}">
                <a16:creationId xmlns:a16="http://schemas.microsoft.com/office/drawing/2014/main" id="{D5FBCAC9-BD8B-4F3B-AD74-EF37D42113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2" name="Rectangle 91">
            <a:extLst>
              <a:ext uri="{FF2B5EF4-FFF2-40B4-BE49-F238E27FC236}">
                <a16:creationId xmlns:a16="http://schemas.microsoft.com/office/drawing/2014/main" id="{9556C5A8-AD7E-4CE7-87BE-9EA3B5E17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646032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312"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2"/>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2"/>
                                        </p:tgtEl>
                                      </p:cBhvr>
                                    </p:cmd>
                                  </p:childTnLst>
                                </p:cTn>
                              </p:par>
                            </p:childTnLst>
                          </p:cTn>
                        </p:par>
                      </p:childTnLst>
                    </p:cTn>
                  </p:par>
                </p:childTnLst>
              </p:cTn>
              <p:nextCondLst>
                <p:cond evt="onClick" delay="0">
                  <p:tgtEl>
                    <p:spTgt spid="12"/>
                  </p:tgtEl>
                </p:cond>
              </p:nextCondLst>
            </p:seq>
            <p:video>
              <p:cMediaNode mute="1">
                <p:cTn id="12" repeatCount="indefinite" fill="hold" display="0">
                  <p:stCondLst>
                    <p:cond delay="indefinite"/>
                  </p:stCondLst>
                </p:cTn>
                <p:tgtEl>
                  <p:spTgt spid="12"/>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7" name="Rectangle 24">
            <a:extLst>
              <a:ext uri="{FF2B5EF4-FFF2-40B4-BE49-F238E27FC236}">
                <a16:creationId xmlns:a16="http://schemas.microsoft.com/office/drawing/2014/main" id="{7D379150-F6B4-45C8-BE10-6B278AD400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8" name="Rectangle 26">
            <a:extLst>
              <a:ext uri="{FF2B5EF4-FFF2-40B4-BE49-F238E27FC236}">
                <a16:creationId xmlns:a16="http://schemas.microsoft.com/office/drawing/2014/main" id="{5FFCF544-A370-4A5D-A95F-CA6E0E7191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59" name="Straight Connector 28">
            <a:extLst>
              <a:ext uri="{FF2B5EF4-FFF2-40B4-BE49-F238E27FC236}">
                <a16:creationId xmlns:a16="http://schemas.microsoft.com/office/drawing/2014/main" id="{6EEB3B97-A638-498B-8083-54191CE71E0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E92BABDB-49C1-8880-F014-F86B7A304FD8}"/>
              </a:ext>
            </a:extLst>
          </p:cNvPr>
          <p:cNvSpPr>
            <a:spLocks noGrp="1"/>
          </p:cNvSpPr>
          <p:nvPr>
            <p:ph type="title"/>
          </p:nvPr>
        </p:nvSpPr>
        <p:spPr>
          <a:xfrm>
            <a:off x="674493" y="394734"/>
            <a:ext cx="10058400" cy="1450757"/>
          </a:xfrm>
        </p:spPr>
        <p:txBody>
          <a:bodyPr vert="horz" lIns="91440" tIns="45720" rIns="91440" bIns="45720" rtlCol="0" anchor="b">
            <a:normAutofit/>
          </a:bodyPr>
          <a:lstStyle/>
          <a:p>
            <a:r>
              <a:rPr lang="en-US" sz="4800"/>
              <a:t>ABOUT DATASET</a:t>
            </a:r>
          </a:p>
        </p:txBody>
      </p:sp>
      <p:sp>
        <p:nvSpPr>
          <p:cNvPr id="60" name="TextBox 13">
            <a:extLst>
              <a:ext uri="{FF2B5EF4-FFF2-40B4-BE49-F238E27FC236}">
                <a16:creationId xmlns:a16="http://schemas.microsoft.com/office/drawing/2014/main" id="{9B4E6C4D-A906-6130-8226-FD58EAA2B090}"/>
              </a:ext>
            </a:extLst>
          </p:cNvPr>
          <p:cNvSpPr txBox="1"/>
          <p:nvPr/>
        </p:nvSpPr>
        <p:spPr>
          <a:xfrm>
            <a:off x="1134858" y="2310470"/>
            <a:ext cx="5295439" cy="4023360"/>
          </a:xfrm>
          <a:prstGeom prst="rect">
            <a:avLst/>
          </a:prstGeom>
        </p:spPr>
        <p:txBody>
          <a:bodyPr vert="horz" lIns="0" tIns="45720" rIns="0" bIns="45720" rtlCol="0">
            <a:normAutofit/>
          </a:bodyPr>
          <a:lstStyle/>
          <a:p>
            <a:pPr defTabSz="914400">
              <a:lnSpc>
                <a:spcPct val="90000"/>
              </a:lnSpc>
              <a:spcBef>
                <a:spcPct val="20000"/>
              </a:spcBef>
              <a:spcAft>
                <a:spcPts val="600"/>
              </a:spcAft>
              <a:buClr>
                <a:schemeClr val="accent1"/>
              </a:buClr>
              <a:buSzPct val="100000"/>
              <a:buFont typeface="Calibri" panose="020F0502020204030204" pitchFamily="34" charset="0"/>
              <a:buChar char="•"/>
            </a:pPr>
            <a:r>
              <a:rPr lang="en-US" b="0" i="0" cap="small" dirty="0">
                <a:solidFill>
                  <a:schemeClr val="tx1">
                    <a:lumMod val="75000"/>
                    <a:lumOff val="25000"/>
                  </a:schemeClr>
                </a:solidFill>
                <a:effectLst>
                  <a:glow rad="38100">
                    <a:schemeClr val="bg1">
                      <a:lumMod val="50000"/>
                      <a:lumOff val="50000"/>
                      <a:alpha val="20000"/>
                    </a:schemeClr>
                  </a:glow>
                  <a:outerShdw blurRad="44450" dist="12700" dir="13860000" algn="tl" rotWithShape="0">
                    <a:srgbClr val="000000">
                      <a:alpha val="20000"/>
                    </a:srgbClr>
                  </a:outerShdw>
                </a:effectLst>
              </a:rPr>
              <a:t> The dataset has been collected </a:t>
            </a:r>
            <a:r>
              <a:rPr lang="en-US" b="0" i="0" u="none" strike="noStrike" cap="small" dirty="0">
                <a:solidFill>
                  <a:schemeClr val="tx1">
                    <a:lumMod val="75000"/>
                    <a:lumOff val="25000"/>
                  </a:schemeClr>
                </a:solidFill>
                <a:effectLst>
                  <a:glow rad="38100">
                    <a:schemeClr val="bg1">
                      <a:lumMod val="50000"/>
                      <a:lumOff val="50000"/>
                      <a:alpha val="20000"/>
                    </a:schemeClr>
                  </a:glow>
                  <a:outerShdw blurRad="44450" dist="12700" dir="13860000" algn="tl" rotWithShape="0">
                    <a:srgbClr val="000000">
                      <a:alpha val="20000"/>
                    </a:srgbClr>
                  </a:outerShdw>
                </a:effectLst>
                <a:hlinkClick r:id="rId2">
                  <a:extLst>
                    <a:ext uri="{A12FA001-AC4F-418D-AE19-62706E023703}">
                      <ahyp:hlinkClr xmlns:ahyp="http://schemas.microsoft.com/office/drawing/2018/hyperlinkcolor" val="tx"/>
                    </a:ext>
                  </a:extLst>
                </a:hlinkClick>
              </a:rPr>
              <a:t>https://data.world/datafiniti/grammar-and-online-product-reviews</a:t>
            </a:r>
            <a:r>
              <a:rPr lang="en-US" b="0" i="0" cap="small" dirty="0">
                <a:solidFill>
                  <a:schemeClr val="tx1">
                    <a:lumMod val="75000"/>
                    <a:lumOff val="25000"/>
                  </a:schemeClr>
                </a:solidFill>
                <a:effectLst>
                  <a:glow rad="38100">
                    <a:schemeClr val="bg1">
                      <a:lumMod val="50000"/>
                      <a:lumOff val="50000"/>
                      <a:alpha val="20000"/>
                    </a:schemeClr>
                  </a:glow>
                  <a:outerShdw blurRad="44450" dist="12700" dir="13860000" algn="tl" rotWithShape="0">
                    <a:srgbClr val="000000">
                      <a:alpha val="20000"/>
                    </a:srgbClr>
                  </a:outerShdw>
                </a:effectLst>
              </a:rPr>
              <a:t> website and is a .csv file consisting of information of over 71,045 online reviews form 1000 different Products provided by </a:t>
            </a:r>
            <a:r>
              <a:rPr lang="en-US" b="0" i="0" cap="small" dirty="0" err="1">
                <a:solidFill>
                  <a:schemeClr val="tx1">
                    <a:lumMod val="75000"/>
                    <a:lumOff val="25000"/>
                  </a:schemeClr>
                </a:solidFill>
                <a:effectLst>
                  <a:glow rad="38100">
                    <a:schemeClr val="bg1">
                      <a:lumMod val="50000"/>
                      <a:lumOff val="50000"/>
                      <a:alpha val="20000"/>
                    </a:schemeClr>
                  </a:glow>
                  <a:outerShdw blurRad="44450" dist="12700" dir="13860000" algn="tl" rotWithShape="0">
                    <a:srgbClr val="000000">
                      <a:alpha val="20000"/>
                    </a:srgbClr>
                  </a:outerShdw>
                </a:effectLst>
              </a:rPr>
              <a:t>Datafiniti's</a:t>
            </a:r>
            <a:r>
              <a:rPr lang="en-US" b="0" i="0" cap="small" dirty="0">
                <a:solidFill>
                  <a:schemeClr val="tx1">
                    <a:lumMod val="75000"/>
                    <a:lumOff val="25000"/>
                  </a:schemeClr>
                </a:solidFill>
                <a:effectLst>
                  <a:glow rad="38100">
                    <a:schemeClr val="bg1">
                      <a:lumMod val="50000"/>
                      <a:lumOff val="50000"/>
                      <a:alpha val="20000"/>
                    </a:schemeClr>
                  </a:glow>
                  <a:outerShdw blurRad="44450" dist="12700" dir="13860000" algn="tl" rotWithShape="0">
                    <a:srgbClr val="000000">
                      <a:alpha val="20000"/>
                    </a:srgbClr>
                  </a:outerShdw>
                </a:effectLst>
              </a:rPr>
              <a:t> Product Database.</a:t>
            </a:r>
          </a:p>
          <a:p>
            <a:pPr defTabSz="914400">
              <a:lnSpc>
                <a:spcPct val="90000"/>
              </a:lnSpc>
              <a:spcBef>
                <a:spcPct val="20000"/>
              </a:spcBef>
              <a:spcAft>
                <a:spcPts val="600"/>
              </a:spcAft>
              <a:buClr>
                <a:schemeClr val="accent1"/>
              </a:buClr>
              <a:buSzPct val="100000"/>
              <a:buFont typeface="Calibri" panose="020F0502020204030204" pitchFamily="34" charset="0"/>
              <a:buChar char="•"/>
            </a:pPr>
            <a:endParaRPr lang="en-US" cap="small" dirty="0">
              <a:solidFill>
                <a:schemeClr val="tx1">
                  <a:lumMod val="75000"/>
                  <a:lumOff val="25000"/>
                </a:schemeClr>
              </a:solidFill>
              <a:effectLst>
                <a:glow rad="38100">
                  <a:schemeClr val="bg1">
                    <a:lumMod val="50000"/>
                    <a:lumOff val="50000"/>
                    <a:alpha val="20000"/>
                  </a:schemeClr>
                </a:glow>
                <a:outerShdw blurRad="44450" dist="12700" dir="13860000" algn="tl" rotWithShape="0">
                  <a:srgbClr val="000000">
                    <a:alpha val="20000"/>
                  </a:srgbClr>
                </a:outerShdw>
              </a:effectLst>
            </a:endParaRPr>
          </a:p>
          <a:p>
            <a:pPr defTabSz="914400">
              <a:lnSpc>
                <a:spcPct val="90000"/>
              </a:lnSpc>
              <a:spcBef>
                <a:spcPct val="20000"/>
              </a:spcBef>
              <a:spcAft>
                <a:spcPts val="600"/>
              </a:spcAft>
              <a:buClr>
                <a:schemeClr val="accent1"/>
              </a:buClr>
              <a:buSzPct val="100000"/>
              <a:buFont typeface="Calibri" panose="020F0502020204030204" pitchFamily="34" charset="0"/>
              <a:buChar char="•"/>
            </a:pPr>
            <a:r>
              <a:rPr lang="en-US" b="0" i="0" cap="small" dirty="0">
                <a:solidFill>
                  <a:schemeClr val="tx1">
                    <a:lumMod val="75000"/>
                    <a:lumOff val="25000"/>
                  </a:schemeClr>
                </a:solidFill>
                <a:effectLst>
                  <a:glow rad="38100">
                    <a:schemeClr val="bg1">
                      <a:lumMod val="50000"/>
                      <a:lumOff val="50000"/>
                      <a:alpha val="20000"/>
                    </a:schemeClr>
                  </a:glow>
                  <a:outerShdw blurRad="44450" dist="12700" dir="13860000" algn="tl" rotWithShape="0">
                    <a:srgbClr val="000000">
                      <a:alpha val="20000"/>
                    </a:srgbClr>
                  </a:outerShdw>
                </a:effectLst>
              </a:rPr>
              <a:t> The dataset includes the text and title of the review, the name and manufacturer of the product, reviewer metadata, and more.</a:t>
            </a:r>
            <a:endParaRPr lang="en-US" cap="small" dirty="0">
              <a:solidFill>
                <a:schemeClr val="tx1">
                  <a:lumMod val="75000"/>
                  <a:lumOff val="25000"/>
                </a:schemeClr>
              </a:solidFill>
              <a:effectLst>
                <a:glow rad="38100">
                  <a:schemeClr val="bg1">
                    <a:lumMod val="50000"/>
                    <a:lumOff val="50000"/>
                    <a:alpha val="20000"/>
                  </a:schemeClr>
                </a:glow>
                <a:outerShdw blurRad="44450" dist="12700" dir="13860000" algn="tl" rotWithShape="0">
                  <a:srgbClr val="000000">
                    <a:alpha val="20000"/>
                  </a:srgbClr>
                </a:outerShdw>
              </a:effectLst>
            </a:endParaRPr>
          </a:p>
        </p:txBody>
      </p:sp>
      <p:pic>
        <p:nvPicPr>
          <p:cNvPr id="20" name="Picture 19">
            <a:extLst>
              <a:ext uri="{FF2B5EF4-FFF2-40B4-BE49-F238E27FC236}">
                <a16:creationId xmlns:a16="http://schemas.microsoft.com/office/drawing/2014/main" id="{C47D464D-5620-B752-0BF0-FE30022DFDB0}"/>
              </a:ext>
            </a:extLst>
          </p:cNvPr>
          <p:cNvPicPr>
            <a:picLocks noChangeAspect="1"/>
          </p:cNvPicPr>
          <p:nvPr/>
        </p:nvPicPr>
        <p:blipFill rotWithShape="1">
          <a:blip r:embed="rId3"/>
          <a:srcRect l="8450" r="12811"/>
          <a:stretch/>
        </p:blipFill>
        <p:spPr>
          <a:xfrm>
            <a:off x="7493672" y="1845490"/>
            <a:ext cx="3563470" cy="4250503"/>
          </a:xfrm>
          <a:prstGeom prst="rect">
            <a:avLst/>
          </a:prstGeom>
        </p:spPr>
      </p:pic>
    </p:spTree>
    <p:extLst>
      <p:ext uri="{BB962C8B-B14F-4D97-AF65-F5344CB8AC3E}">
        <p14:creationId xmlns:p14="http://schemas.microsoft.com/office/powerpoint/2010/main" val="29674430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9656FF-ADBC-F713-1A5A-46D3A2323CC6}"/>
              </a:ext>
            </a:extLst>
          </p:cNvPr>
          <p:cNvSpPr>
            <a:spLocks noGrp="1"/>
          </p:cNvSpPr>
          <p:nvPr>
            <p:ph type="title"/>
          </p:nvPr>
        </p:nvSpPr>
        <p:spPr>
          <a:xfrm>
            <a:off x="395908" y="1350266"/>
            <a:ext cx="7658763" cy="610863"/>
          </a:xfrm>
        </p:spPr>
        <p:txBody>
          <a:bodyPr>
            <a:noAutofit/>
          </a:bodyPr>
          <a:lstStyle/>
          <a:p>
            <a:r>
              <a:rPr lang="en-US" sz="2800" b="1" dirty="0">
                <a:solidFill>
                  <a:schemeClr val="bg1"/>
                </a:solidFill>
                <a:latin typeface="Helvetica Neue"/>
              </a:rPr>
              <a:t>Distribution of 5-star ratings by brand</a:t>
            </a:r>
            <a:br>
              <a:rPr lang="en-US" sz="2800" b="1" dirty="0">
                <a:solidFill>
                  <a:schemeClr val="bg1"/>
                </a:solidFill>
                <a:latin typeface="Helvetica Neue"/>
              </a:rPr>
            </a:br>
            <a:br>
              <a:rPr lang="en-US" sz="2800" b="1" dirty="0">
                <a:solidFill>
                  <a:schemeClr val="bg1"/>
                </a:solidFill>
                <a:latin typeface="Helvetica Neue"/>
              </a:rPr>
            </a:br>
            <a:endParaRPr lang="en-US" sz="2800" dirty="0"/>
          </a:p>
        </p:txBody>
      </p:sp>
      <p:sp>
        <p:nvSpPr>
          <p:cNvPr id="3" name="Text Placeholder 2">
            <a:extLst>
              <a:ext uri="{FF2B5EF4-FFF2-40B4-BE49-F238E27FC236}">
                <a16:creationId xmlns:a16="http://schemas.microsoft.com/office/drawing/2014/main" id="{754E2182-FFBA-048A-2C38-5B626D4C9614}"/>
              </a:ext>
            </a:extLst>
          </p:cNvPr>
          <p:cNvSpPr>
            <a:spLocks noGrp="1"/>
          </p:cNvSpPr>
          <p:nvPr>
            <p:ph type="body" sz="quarter" idx="10"/>
          </p:nvPr>
        </p:nvSpPr>
        <p:spPr/>
        <p:txBody>
          <a:bodyPr/>
          <a:lstStyle/>
          <a:p>
            <a:endParaRPr lang="en-US"/>
          </a:p>
        </p:txBody>
      </p:sp>
      <p:sp>
        <p:nvSpPr>
          <p:cNvPr id="4" name="Text Placeholder 3">
            <a:extLst>
              <a:ext uri="{FF2B5EF4-FFF2-40B4-BE49-F238E27FC236}">
                <a16:creationId xmlns:a16="http://schemas.microsoft.com/office/drawing/2014/main" id="{A27005D0-AB51-3476-C878-7E2EBA3299A7}"/>
              </a:ext>
            </a:extLst>
          </p:cNvPr>
          <p:cNvSpPr>
            <a:spLocks noGrp="1"/>
          </p:cNvSpPr>
          <p:nvPr>
            <p:ph type="body" sz="quarter" idx="12"/>
          </p:nvPr>
        </p:nvSpPr>
        <p:spPr/>
        <p:txBody>
          <a:bodyPr/>
          <a:lstStyle/>
          <a:p>
            <a:endParaRPr lang="en-US"/>
          </a:p>
        </p:txBody>
      </p:sp>
      <p:sp>
        <p:nvSpPr>
          <p:cNvPr id="5" name="Text Placeholder 4">
            <a:extLst>
              <a:ext uri="{FF2B5EF4-FFF2-40B4-BE49-F238E27FC236}">
                <a16:creationId xmlns:a16="http://schemas.microsoft.com/office/drawing/2014/main" id="{B0F02885-6D83-94BE-5DD9-50F6785BC03B}"/>
              </a:ext>
            </a:extLst>
          </p:cNvPr>
          <p:cNvSpPr>
            <a:spLocks noGrp="1"/>
          </p:cNvSpPr>
          <p:nvPr>
            <p:ph type="body" sz="quarter" idx="13"/>
          </p:nvPr>
        </p:nvSpPr>
        <p:spPr/>
        <p:txBody>
          <a:bodyPr/>
          <a:lstStyle/>
          <a:p>
            <a:endParaRPr lang="en-US"/>
          </a:p>
        </p:txBody>
      </p:sp>
      <p:sp>
        <p:nvSpPr>
          <p:cNvPr id="6" name="Text Placeholder 5">
            <a:extLst>
              <a:ext uri="{FF2B5EF4-FFF2-40B4-BE49-F238E27FC236}">
                <a16:creationId xmlns:a16="http://schemas.microsoft.com/office/drawing/2014/main" id="{01298A12-5713-89CF-E97E-6E537569657F}"/>
              </a:ext>
            </a:extLst>
          </p:cNvPr>
          <p:cNvSpPr>
            <a:spLocks noGrp="1"/>
          </p:cNvSpPr>
          <p:nvPr>
            <p:ph type="body" sz="quarter" idx="14"/>
          </p:nvPr>
        </p:nvSpPr>
        <p:spPr/>
        <p:txBody>
          <a:bodyPr/>
          <a:lstStyle/>
          <a:p>
            <a:endParaRPr lang="en-US"/>
          </a:p>
        </p:txBody>
      </p:sp>
      <p:sp>
        <p:nvSpPr>
          <p:cNvPr id="7" name="Text Placeholder 6">
            <a:extLst>
              <a:ext uri="{FF2B5EF4-FFF2-40B4-BE49-F238E27FC236}">
                <a16:creationId xmlns:a16="http://schemas.microsoft.com/office/drawing/2014/main" id="{5961B079-0328-6233-09F5-40C419BE403A}"/>
              </a:ext>
            </a:extLst>
          </p:cNvPr>
          <p:cNvSpPr>
            <a:spLocks noGrp="1"/>
          </p:cNvSpPr>
          <p:nvPr>
            <p:ph type="body" sz="quarter" idx="15"/>
          </p:nvPr>
        </p:nvSpPr>
        <p:spPr/>
        <p:txBody>
          <a:bodyPr/>
          <a:lstStyle/>
          <a:p>
            <a:endParaRPr lang="en-US"/>
          </a:p>
        </p:txBody>
      </p:sp>
      <p:sp>
        <p:nvSpPr>
          <p:cNvPr id="8" name="Text Placeholder 7">
            <a:extLst>
              <a:ext uri="{FF2B5EF4-FFF2-40B4-BE49-F238E27FC236}">
                <a16:creationId xmlns:a16="http://schemas.microsoft.com/office/drawing/2014/main" id="{1B553724-DA14-413B-E4CB-422D94011EB4}"/>
              </a:ext>
            </a:extLst>
          </p:cNvPr>
          <p:cNvSpPr>
            <a:spLocks noGrp="1"/>
          </p:cNvSpPr>
          <p:nvPr>
            <p:ph type="body" sz="quarter" idx="16"/>
          </p:nvPr>
        </p:nvSpPr>
        <p:spPr/>
        <p:txBody>
          <a:bodyPr/>
          <a:lstStyle/>
          <a:p>
            <a:endParaRPr lang="en-US"/>
          </a:p>
        </p:txBody>
      </p:sp>
      <p:sp>
        <p:nvSpPr>
          <p:cNvPr id="9" name="Text Placeholder 8">
            <a:extLst>
              <a:ext uri="{FF2B5EF4-FFF2-40B4-BE49-F238E27FC236}">
                <a16:creationId xmlns:a16="http://schemas.microsoft.com/office/drawing/2014/main" id="{5FD8DFFB-8AF6-7FA5-48D2-F0C5EE403032}"/>
              </a:ext>
            </a:extLst>
          </p:cNvPr>
          <p:cNvSpPr>
            <a:spLocks noGrp="1"/>
          </p:cNvSpPr>
          <p:nvPr>
            <p:ph type="body" sz="quarter" idx="17"/>
          </p:nvPr>
        </p:nvSpPr>
        <p:spPr/>
        <p:txBody>
          <a:bodyPr/>
          <a:lstStyle/>
          <a:p>
            <a:endParaRPr lang="en-US"/>
          </a:p>
        </p:txBody>
      </p:sp>
      <p:sp>
        <p:nvSpPr>
          <p:cNvPr id="10" name="Text Placeholder 9">
            <a:extLst>
              <a:ext uri="{FF2B5EF4-FFF2-40B4-BE49-F238E27FC236}">
                <a16:creationId xmlns:a16="http://schemas.microsoft.com/office/drawing/2014/main" id="{149F5650-6A82-239F-90BB-4560329BB370}"/>
              </a:ext>
            </a:extLst>
          </p:cNvPr>
          <p:cNvSpPr>
            <a:spLocks noGrp="1"/>
          </p:cNvSpPr>
          <p:nvPr>
            <p:ph type="body" sz="quarter" idx="18"/>
          </p:nvPr>
        </p:nvSpPr>
        <p:spPr/>
        <p:txBody>
          <a:bodyPr/>
          <a:lstStyle/>
          <a:p>
            <a:endParaRPr lang="en-US"/>
          </a:p>
        </p:txBody>
      </p:sp>
      <p:sp>
        <p:nvSpPr>
          <p:cNvPr id="11" name="Text Placeholder 10">
            <a:extLst>
              <a:ext uri="{FF2B5EF4-FFF2-40B4-BE49-F238E27FC236}">
                <a16:creationId xmlns:a16="http://schemas.microsoft.com/office/drawing/2014/main" id="{38A0B740-16D5-F86D-8DDE-6F4D0E3E51B9}"/>
              </a:ext>
            </a:extLst>
          </p:cNvPr>
          <p:cNvSpPr>
            <a:spLocks noGrp="1"/>
          </p:cNvSpPr>
          <p:nvPr>
            <p:ph type="body" sz="quarter" idx="19"/>
          </p:nvPr>
        </p:nvSpPr>
        <p:spPr/>
        <p:txBody>
          <a:bodyPr/>
          <a:lstStyle/>
          <a:p>
            <a:endParaRPr lang="en-US"/>
          </a:p>
        </p:txBody>
      </p:sp>
      <p:sp>
        <p:nvSpPr>
          <p:cNvPr id="12" name="Text Placeholder 11">
            <a:extLst>
              <a:ext uri="{FF2B5EF4-FFF2-40B4-BE49-F238E27FC236}">
                <a16:creationId xmlns:a16="http://schemas.microsoft.com/office/drawing/2014/main" id="{5E22A59D-2966-265B-A4CE-441EBDF70A52}"/>
              </a:ext>
            </a:extLst>
          </p:cNvPr>
          <p:cNvSpPr>
            <a:spLocks noGrp="1"/>
          </p:cNvSpPr>
          <p:nvPr>
            <p:ph type="body" sz="quarter" idx="20"/>
          </p:nvPr>
        </p:nvSpPr>
        <p:spPr/>
        <p:txBody>
          <a:bodyPr/>
          <a:lstStyle/>
          <a:p>
            <a:endParaRPr lang="en-US"/>
          </a:p>
        </p:txBody>
      </p:sp>
      <p:pic>
        <p:nvPicPr>
          <p:cNvPr id="13" name="Picture 12">
            <a:extLst>
              <a:ext uri="{FF2B5EF4-FFF2-40B4-BE49-F238E27FC236}">
                <a16:creationId xmlns:a16="http://schemas.microsoft.com/office/drawing/2014/main" id="{43D899BC-6EC6-8ED0-ACA6-C20728A04839}"/>
              </a:ext>
            </a:extLst>
          </p:cNvPr>
          <p:cNvPicPr>
            <a:picLocks noChangeAspect="1"/>
          </p:cNvPicPr>
          <p:nvPr/>
        </p:nvPicPr>
        <p:blipFill>
          <a:blip r:embed="rId2"/>
          <a:stretch>
            <a:fillRect/>
          </a:stretch>
        </p:blipFill>
        <p:spPr>
          <a:xfrm>
            <a:off x="93622" y="1546806"/>
            <a:ext cx="11144723" cy="4480101"/>
          </a:xfrm>
          <a:prstGeom prst="rect">
            <a:avLst/>
          </a:prstGeom>
        </p:spPr>
      </p:pic>
    </p:spTree>
    <p:extLst>
      <p:ext uri="{BB962C8B-B14F-4D97-AF65-F5344CB8AC3E}">
        <p14:creationId xmlns:p14="http://schemas.microsoft.com/office/powerpoint/2010/main" val="33031725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5DA8100-B6A1-AB40-C0FB-62A3893F223E}"/>
              </a:ext>
            </a:extLst>
          </p:cNvPr>
          <p:cNvSpPr>
            <a:spLocks noGrp="1"/>
          </p:cNvSpPr>
          <p:nvPr>
            <p:ph type="body" sz="quarter" idx="10"/>
          </p:nvPr>
        </p:nvSpPr>
        <p:spPr/>
        <p:txBody>
          <a:bodyPr/>
          <a:lstStyle/>
          <a:p>
            <a:endParaRPr lang="en-US"/>
          </a:p>
        </p:txBody>
      </p:sp>
      <p:sp>
        <p:nvSpPr>
          <p:cNvPr id="4" name="Text Placeholder 3">
            <a:extLst>
              <a:ext uri="{FF2B5EF4-FFF2-40B4-BE49-F238E27FC236}">
                <a16:creationId xmlns:a16="http://schemas.microsoft.com/office/drawing/2014/main" id="{59445CEA-FF08-FEB9-BFC1-2E896AD6E7A8}"/>
              </a:ext>
            </a:extLst>
          </p:cNvPr>
          <p:cNvSpPr>
            <a:spLocks noGrp="1"/>
          </p:cNvSpPr>
          <p:nvPr>
            <p:ph type="body" sz="quarter" idx="12"/>
          </p:nvPr>
        </p:nvSpPr>
        <p:spPr/>
        <p:txBody>
          <a:bodyPr/>
          <a:lstStyle/>
          <a:p>
            <a:endParaRPr lang="en-US"/>
          </a:p>
        </p:txBody>
      </p:sp>
      <p:sp>
        <p:nvSpPr>
          <p:cNvPr id="5" name="Text Placeholder 4">
            <a:extLst>
              <a:ext uri="{FF2B5EF4-FFF2-40B4-BE49-F238E27FC236}">
                <a16:creationId xmlns:a16="http://schemas.microsoft.com/office/drawing/2014/main" id="{12141AD1-C0A1-E771-E5FA-87FFD615BF61}"/>
              </a:ext>
            </a:extLst>
          </p:cNvPr>
          <p:cNvSpPr>
            <a:spLocks noGrp="1"/>
          </p:cNvSpPr>
          <p:nvPr>
            <p:ph type="body" sz="quarter" idx="13"/>
          </p:nvPr>
        </p:nvSpPr>
        <p:spPr/>
        <p:txBody>
          <a:bodyPr/>
          <a:lstStyle/>
          <a:p>
            <a:endParaRPr lang="en-US"/>
          </a:p>
        </p:txBody>
      </p:sp>
      <p:sp>
        <p:nvSpPr>
          <p:cNvPr id="6" name="Text Placeholder 5">
            <a:extLst>
              <a:ext uri="{FF2B5EF4-FFF2-40B4-BE49-F238E27FC236}">
                <a16:creationId xmlns:a16="http://schemas.microsoft.com/office/drawing/2014/main" id="{223517CD-55D5-05E1-9377-0CE78C0F47B6}"/>
              </a:ext>
            </a:extLst>
          </p:cNvPr>
          <p:cNvSpPr>
            <a:spLocks noGrp="1"/>
          </p:cNvSpPr>
          <p:nvPr>
            <p:ph type="body" sz="quarter" idx="14"/>
          </p:nvPr>
        </p:nvSpPr>
        <p:spPr/>
        <p:txBody>
          <a:bodyPr/>
          <a:lstStyle/>
          <a:p>
            <a:endParaRPr lang="en-US"/>
          </a:p>
        </p:txBody>
      </p:sp>
      <p:sp>
        <p:nvSpPr>
          <p:cNvPr id="7" name="Text Placeholder 6">
            <a:extLst>
              <a:ext uri="{FF2B5EF4-FFF2-40B4-BE49-F238E27FC236}">
                <a16:creationId xmlns:a16="http://schemas.microsoft.com/office/drawing/2014/main" id="{A754B29A-B83B-9EE9-8C83-50DEE1B42340}"/>
              </a:ext>
            </a:extLst>
          </p:cNvPr>
          <p:cNvSpPr>
            <a:spLocks noGrp="1"/>
          </p:cNvSpPr>
          <p:nvPr>
            <p:ph type="body" sz="quarter" idx="15"/>
          </p:nvPr>
        </p:nvSpPr>
        <p:spPr/>
        <p:txBody>
          <a:bodyPr/>
          <a:lstStyle/>
          <a:p>
            <a:endParaRPr lang="en-US"/>
          </a:p>
        </p:txBody>
      </p:sp>
      <p:sp>
        <p:nvSpPr>
          <p:cNvPr id="8" name="Text Placeholder 7">
            <a:extLst>
              <a:ext uri="{FF2B5EF4-FFF2-40B4-BE49-F238E27FC236}">
                <a16:creationId xmlns:a16="http://schemas.microsoft.com/office/drawing/2014/main" id="{8BDF054A-038A-3409-9821-E5E3200C0BE4}"/>
              </a:ext>
            </a:extLst>
          </p:cNvPr>
          <p:cNvSpPr>
            <a:spLocks noGrp="1"/>
          </p:cNvSpPr>
          <p:nvPr>
            <p:ph type="body" sz="quarter" idx="16"/>
          </p:nvPr>
        </p:nvSpPr>
        <p:spPr/>
        <p:txBody>
          <a:bodyPr/>
          <a:lstStyle/>
          <a:p>
            <a:endParaRPr lang="en-US"/>
          </a:p>
        </p:txBody>
      </p:sp>
      <p:sp>
        <p:nvSpPr>
          <p:cNvPr id="9" name="Text Placeholder 8">
            <a:extLst>
              <a:ext uri="{FF2B5EF4-FFF2-40B4-BE49-F238E27FC236}">
                <a16:creationId xmlns:a16="http://schemas.microsoft.com/office/drawing/2014/main" id="{40A83C12-1464-0C6A-13D2-B6EE3429FA89}"/>
              </a:ext>
            </a:extLst>
          </p:cNvPr>
          <p:cNvSpPr>
            <a:spLocks noGrp="1"/>
          </p:cNvSpPr>
          <p:nvPr>
            <p:ph type="body" sz="quarter" idx="17"/>
          </p:nvPr>
        </p:nvSpPr>
        <p:spPr/>
        <p:txBody>
          <a:bodyPr/>
          <a:lstStyle/>
          <a:p>
            <a:endParaRPr lang="en-US"/>
          </a:p>
        </p:txBody>
      </p:sp>
      <p:sp>
        <p:nvSpPr>
          <p:cNvPr id="10" name="Text Placeholder 9">
            <a:extLst>
              <a:ext uri="{FF2B5EF4-FFF2-40B4-BE49-F238E27FC236}">
                <a16:creationId xmlns:a16="http://schemas.microsoft.com/office/drawing/2014/main" id="{007F1A56-5989-6C6B-9EA1-923F04BA4FB5}"/>
              </a:ext>
            </a:extLst>
          </p:cNvPr>
          <p:cNvSpPr>
            <a:spLocks noGrp="1"/>
          </p:cNvSpPr>
          <p:nvPr>
            <p:ph type="body" sz="quarter" idx="18"/>
          </p:nvPr>
        </p:nvSpPr>
        <p:spPr/>
        <p:txBody>
          <a:bodyPr/>
          <a:lstStyle/>
          <a:p>
            <a:endParaRPr lang="en-US"/>
          </a:p>
        </p:txBody>
      </p:sp>
      <p:pic>
        <p:nvPicPr>
          <p:cNvPr id="13" name="Picture 12">
            <a:extLst>
              <a:ext uri="{FF2B5EF4-FFF2-40B4-BE49-F238E27FC236}">
                <a16:creationId xmlns:a16="http://schemas.microsoft.com/office/drawing/2014/main" id="{F6536C57-36C3-032F-146A-28F69D1AB73C}"/>
              </a:ext>
            </a:extLst>
          </p:cNvPr>
          <p:cNvPicPr>
            <a:picLocks noChangeAspect="1"/>
          </p:cNvPicPr>
          <p:nvPr/>
        </p:nvPicPr>
        <p:blipFill>
          <a:blip r:embed="rId2"/>
          <a:stretch>
            <a:fillRect/>
          </a:stretch>
        </p:blipFill>
        <p:spPr>
          <a:xfrm>
            <a:off x="227938" y="1274051"/>
            <a:ext cx="11568154" cy="5094944"/>
          </a:xfrm>
          <a:prstGeom prst="rect">
            <a:avLst/>
          </a:prstGeom>
        </p:spPr>
      </p:pic>
      <p:sp>
        <p:nvSpPr>
          <p:cNvPr id="14" name="Title 1">
            <a:extLst>
              <a:ext uri="{FF2B5EF4-FFF2-40B4-BE49-F238E27FC236}">
                <a16:creationId xmlns:a16="http://schemas.microsoft.com/office/drawing/2014/main" id="{CF4B6F9E-5322-D9DC-7790-51E4C4DFB414}"/>
              </a:ext>
            </a:extLst>
          </p:cNvPr>
          <p:cNvSpPr txBox="1">
            <a:spLocks/>
          </p:cNvSpPr>
          <p:nvPr/>
        </p:nvSpPr>
        <p:spPr>
          <a:xfrm>
            <a:off x="395908" y="1350266"/>
            <a:ext cx="7658763" cy="610863"/>
          </a:xfrm>
          <a:prstGeom prst="rect">
            <a:avLst/>
          </a:prstGeom>
        </p:spPr>
        <p:txBody>
          <a:bodyPr vert="horz" lIns="0" tIns="0" rIns="0" bIns="0" rtlCol="0" anchor="b" anchorCtr="0">
            <a:noAutofit/>
          </a:bodyPr>
          <a:lstStyle>
            <a:lvl1pPr algn="l" defTabSz="914400" rtl="0" eaLnBrk="1" latinLnBrk="0" hangingPunct="1">
              <a:lnSpc>
                <a:spcPct val="85000"/>
              </a:lnSpc>
              <a:spcBef>
                <a:spcPct val="0"/>
              </a:spcBef>
              <a:buNone/>
              <a:defRPr sz="4400" b="1" i="0" kern="1200" spc="-50" baseline="0">
                <a:solidFill>
                  <a:schemeClr val="tx1">
                    <a:lumMod val="75000"/>
                    <a:lumOff val="25000"/>
                  </a:schemeClr>
                </a:solidFill>
                <a:latin typeface="+mj-lt"/>
                <a:ea typeface="+mj-ea"/>
                <a:cs typeface="+mj-cs"/>
              </a:defRPr>
            </a:lvl1pPr>
          </a:lstStyle>
          <a:p>
            <a:r>
              <a:rPr lang="en-US" sz="2800" dirty="0">
                <a:solidFill>
                  <a:schemeClr val="bg1"/>
                </a:solidFill>
                <a:latin typeface="Helvetica Neue"/>
              </a:rPr>
              <a:t>Distribution of 1-star ratings by brand</a:t>
            </a:r>
            <a:br>
              <a:rPr lang="en-US" sz="2800" dirty="0">
                <a:solidFill>
                  <a:schemeClr val="bg1"/>
                </a:solidFill>
                <a:latin typeface="Helvetica Neue"/>
              </a:rPr>
            </a:br>
            <a:br>
              <a:rPr lang="en-US" sz="2800" dirty="0">
                <a:solidFill>
                  <a:schemeClr val="bg1"/>
                </a:solidFill>
                <a:latin typeface="Helvetica Neue"/>
              </a:rPr>
            </a:br>
            <a:endParaRPr lang="en-US" sz="2800" dirty="0"/>
          </a:p>
        </p:txBody>
      </p:sp>
    </p:spTree>
    <p:extLst>
      <p:ext uri="{BB962C8B-B14F-4D97-AF65-F5344CB8AC3E}">
        <p14:creationId xmlns:p14="http://schemas.microsoft.com/office/powerpoint/2010/main" val="42877018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EDC799E-8125-5022-A6FC-3FC2E90F939B}"/>
              </a:ext>
            </a:extLst>
          </p:cNvPr>
          <p:cNvSpPr>
            <a:spLocks noGrp="1"/>
          </p:cNvSpPr>
          <p:nvPr>
            <p:ph type="title"/>
          </p:nvPr>
        </p:nvSpPr>
        <p:spPr>
          <a:xfrm>
            <a:off x="804421" y="796374"/>
            <a:ext cx="10583158" cy="880027"/>
          </a:xfrm>
        </p:spPr>
        <p:txBody>
          <a:bodyPr vert="horz" lIns="91440" tIns="45720" rIns="91440" bIns="45720" rtlCol="0" anchor="ctr">
            <a:normAutofit/>
          </a:bodyPr>
          <a:lstStyle/>
          <a:p>
            <a:r>
              <a:rPr lang="en-US">
                <a:solidFill>
                  <a:srgbClr val="FFFFFF"/>
                </a:solidFill>
              </a:rPr>
              <a:t>Distribution of Rating</a:t>
            </a:r>
            <a:endParaRPr lang="en-US" dirty="0">
              <a:solidFill>
                <a:srgbClr val="FFFFFF"/>
              </a:solidFill>
            </a:endParaRPr>
          </a:p>
        </p:txBody>
      </p:sp>
      <p:sp>
        <p:nvSpPr>
          <p:cNvPr id="4" name="Text Placeholder 3">
            <a:extLst>
              <a:ext uri="{FF2B5EF4-FFF2-40B4-BE49-F238E27FC236}">
                <a16:creationId xmlns:a16="http://schemas.microsoft.com/office/drawing/2014/main" id="{5895A632-95B5-31EC-3A65-1B4E2E009565}"/>
              </a:ext>
            </a:extLst>
          </p:cNvPr>
          <p:cNvSpPr>
            <a:spLocks noGrp="1"/>
          </p:cNvSpPr>
          <p:nvPr>
            <p:ph type="body" sz="quarter" idx="11"/>
          </p:nvPr>
        </p:nvSpPr>
        <p:spPr>
          <a:xfrm>
            <a:off x="1295401" y="2612256"/>
            <a:ext cx="9601196" cy="3263612"/>
          </a:xfrm>
        </p:spPr>
        <p:txBody>
          <a:bodyPr vert="horz" lIns="91440" tIns="45720" rIns="91440" bIns="45720" rtlCol="0" anchor="t">
            <a:normAutofit/>
          </a:bodyPr>
          <a:lstStyle/>
          <a:p>
            <a:endParaRPr lang="en-US" dirty="0">
              <a:solidFill>
                <a:schemeClr val="tx1">
                  <a:lumMod val="85000"/>
                  <a:lumOff val="15000"/>
                </a:schemeClr>
              </a:solidFill>
            </a:endParaRPr>
          </a:p>
        </p:txBody>
      </p:sp>
      <p:pic>
        <p:nvPicPr>
          <p:cNvPr id="6" name="Picture 5">
            <a:extLst>
              <a:ext uri="{FF2B5EF4-FFF2-40B4-BE49-F238E27FC236}">
                <a16:creationId xmlns:a16="http://schemas.microsoft.com/office/drawing/2014/main" id="{4281BEAE-E63E-5BDC-D316-D38FF4BED4F5}"/>
              </a:ext>
            </a:extLst>
          </p:cNvPr>
          <p:cNvPicPr>
            <a:picLocks noChangeAspect="1"/>
          </p:cNvPicPr>
          <p:nvPr/>
        </p:nvPicPr>
        <p:blipFill>
          <a:blip r:embed="rId3"/>
          <a:stretch>
            <a:fillRect/>
          </a:stretch>
        </p:blipFill>
        <p:spPr>
          <a:xfrm>
            <a:off x="342266" y="2122254"/>
            <a:ext cx="11094720" cy="4654466"/>
          </a:xfrm>
          <a:prstGeom prst="rect">
            <a:avLst/>
          </a:prstGeom>
        </p:spPr>
      </p:pic>
    </p:spTree>
    <p:extLst>
      <p:ext uri="{BB962C8B-B14F-4D97-AF65-F5344CB8AC3E}">
        <p14:creationId xmlns:p14="http://schemas.microsoft.com/office/powerpoint/2010/main" val="32416519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7161749-60E6-A167-2E65-BDE5F9CABFEA}"/>
              </a:ext>
            </a:extLst>
          </p:cNvPr>
          <p:cNvSpPr>
            <a:spLocks noGrp="1"/>
          </p:cNvSpPr>
          <p:nvPr>
            <p:ph type="title"/>
          </p:nvPr>
        </p:nvSpPr>
        <p:spPr>
          <a:xfrm>
            <a:off x="804421" y="796374"/>
            <a:ext cx="10583158" cy="880027"/>
          </a:xfrm>
        </p:spPr>
        <p:txBody>
          <a:bodyPr vert="horz" lIns="91440" tIns="45720" rIns="91440" bIns="45720" rtlCol="0" anchor="ctr">
            <a:normAutofit/>
          </a:bodyPr>
          <a:lstStyle/>
          <a:p>
            <a:r>
              <a:rPr lang="en-US" sz="4400" b="1" i="0">
                <a:solidFill>
                  <a:schemeClr val="bg1"/>
                </a:solidFill>
              </a:rPr>
              <a:t>Determining the average rating for each brand</a:t>
            </a:r>
            <a:endParaRPr lang="en-US" dirty="0">
              <a:solidFill>
                <a:schemeClr val="bg1"/>
              </a:solidFill>
            </a:endParaRPr>
          </a:p>
        </p:txBody>
      </p:sp>
      <p:pic>
        <p:nvPicPr>
          <p:cNvPr id="5" name="Picture 4">
            <a:extLst>
              <a:ext uri="{FF2B5EF4-FFF2-40B4-BE49-F238E27FC236}">
                <a16:creationId xmlns:a16="http://schemas.microsoft.com/office/drawing/2014/main" id="{F14B8B77-66C9-6BC7-A9D7-3B2A9E05DDA2}"/>
              </a:ext>
            </a:extLst>
          </p:cNvPr>
          <p:cNvPicPr>
            <a:picLocks noChangeAspect="1"/>
          </p:cNvPicPr>
          <p:nvPr/>
        </p:nvPicPr>
        <p:blipFill>
          <a:blip r:embed="rId3"/>
          <a:stretch>
            <a:fillRect/>
          </a:stretch>
        </p:blipFill>
        <p:spPr>
          <a:xfrm>
            <a:off x="1109857" y="2318370"/>
            <a:ext cx="9685974" cy="4576621"/>
          </a:xfrm>
          <a:prstGeom prst="rect">
            <a:avLst/>
          </a:prstGeom>
        </p:spPr>
      </p:pic>
    </p:spTree>
    <p:extLst>
      <p:ext uri="{BB962C8B-B14F-4D97-AF65-F5344CB8AC3E}">
        <p14:creationId xmlns:p14="http://schemas.microsoft.com/office/powerpoint/2010/main" val="27111766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084E0E2-BBCC-5B12-AE64-EEE4EDE39BC2}"/>
              </a:ext>
            </a:extLst>
          </p:cNvPr>
          <p:cNvSpPr>
            <a:spLocks noGrp="1"/>
          </p:cNvSpPr>
          <p:nvPr>
            <p:ph type="title"/>
          </p:nvPr>
        </p:nvSpPr>
        <p:spPr>
          <a:xfrm>
            <a:off x="804421" y="796374"/>
            <a:ext cx="10583158" cy="880027"/>
          </a:xfrm>
        </p:spPr>
        <p:txBody>
          <a:bodyPr vert="horz" lIns="91440" tIns="45720" rIns="91440" bIns="45720" rtlCol="0" anchor="ctr">
            <a:normAutofit/>
          </a:bodyPr>
          <a:lstStyle/>
          <a:p>
            <a:r>
              <a:rPr lang="en-US" dirty="0">
                <a:solidFill>
                  <a:srgbClr val="FFFFFF"/>
                </a:solidFill>
              </a:rPr>
              <a:t>Determining the Words Per Review</a:t>
            </a:r>
          </a:p>
        </p:txBody>
      </p:sp>
      <p:pic>
        <p:nvPicPr>
          <p:cNvPr id="6" name="Picture 5">
            <a:extLst>
              <a:ext uri="{FF2B5EF4-FFF2-40B4-BE49-F238E27FC236}">
                <a16:creationId xmlns:a16="http://schemas.microsoft.com/office/drawing/2014/main" id="{996E46E9-2B0D-4B7A-EECF-3CDE40904CE3}"/>
              </a:ext>
            </a:extLst>
          </p:cNvPr>
          <p:cNvPicPr>
            <a:picLocks noChangeAspect="1"/>
          </p:cNvPicPr>
          <p:nvPr/>
        </p:nvPicPr>
        <p:blipFill>
          <a:blip r:embed="rId3"/>
          <a:stretch>
            <a:fillRect/>
          </a:stretch>
        </p:blipFill>
        <p:spPr>
          <a:xfrm>
            <a:off x="174613" y="2286000"/>
            <a:ext cx="11691633" cy="3646039"/>
          </a:xfrm>
          <a:prstGeom prst="rect">
            <a:avLst/>
          </a:prstGeom>
        </p:spPr>
      </p:pic>
      <p:sp>
        <p:nvSpPr>
          <p:cNvPr id="8" name="TextBox 7">
            <a:extLst>
              <a:ext uri="{FF2B5EF4-FFF2-40B4-BE49-F238E27FC236}">
                <a16:creationId xmlns:a16="http://schemas.microsoft.com/office/drawing/2014/main" id="{9B1C4AE5-0F5A-27D2-4AB6-378AE1D22E0D}"/>
              </a:ext>
            </a:extLst>
          </p:cNvPr>
          <p:cNvSpPr txBox="1"/>
          <p:nvPr/>
        </p:nvSpPr>
        <p:spPr>
          <a:xfrm>
            <a:off x="748596" y="5968591"/>
            <a:ext cx="10792655" cy="646331"/>
          </a:xfrm>
          <a:prstGeom prst="rect">
            <a:avLst/>
          </a:prstGeom>
          <a:noFill/>
        </p:spPr>
        <p:txBody>
          <a:bodyPr wrap="square">
            <a:spAutoFit/>
          </a:bodyPr>
          <a:lstStyle/>
          <a:p>
            <a:r>
              <a:rPr lang="en-US" b="0" i="0" dirty="0">
                <a:solidFill>
                  <a:srgbClr val="000000"/>
                </a:solidFill>
                <a:effectLst/>
                <a:latin typeface="Helvetica Neue"/>
              </a:rPr>
              <a:t>The graph is positively skewed and reveals that almost all of the reviews have a total of 200 words per review as maximum and 30 words as average review</a:t>
            </a:r>
            <a:r>
              <a:rPr lang="en-US" dirty="0">
                <a:solidFill>
                  <a:srgbClr val="000000"/>
                </a:solidFill>
                <a:latin typeface="Helvetica Neue"/>
              </a:rPr>
              <a:t> which can be used </a:t>
            </a:r>
            <a:r>
              <a:rPr lang="en-US" b="0" i="0" dirty="0">
                <a:solidFill>
                  <a:srgbClr val="000000"/>
                </a:solidFill>
                <a:effectLst/>
                <a:latin typeface="Helvetica Neue"/>
              </a:rPr>
              <a:t>in order to analyze the reviews.</a:t>
            </a:r>
            <a:endParaRPr lang="en-US" dirty="0"/>
          </a:p>
        </p:txBody>
      </p:sp>
    </p:spTree>
    <p:extLst>
      <p:ext uri="{BB962C8B-B14F-4D97-AF65-F5344CB8AC3E}">
        <p14:creationId xmlns:p14="http://schemas.microsoft.com/office/powerpoint/2010/main" val="2816645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9CD22A4-8044-63C3-E7CE-41215297A419}"/>
              </a:ext>
            </a:extLst>
          </p:cNvPr>
          <p:cNvSpPr>
            <a:spLocks noGrp="1"/>
          </p:cNvSpPr>
          <p:nvPr>
            <p:ph type="title"/>
          </p:nvPr>
        </p:nvSpPr>
        <p:spPr>
          <a:xfrm>
            <a:off x="1295401" y="886717"/>
            <a:ext cx="9601196" cy="1303867"/>
          </a:xfrm>
        </p:spPr>
        <p:txBody>
          <a:bodyPr vert="horz" lIns="91440" tIns="45720" rIns="91440" bIns="45720" rtlCol="0" anchor="ctr">
            <a:normAutofit/>
          </a:bodyPr>
          <a:lstStyle/>
          <a:p>
            <a:r>
              <a:rPr lang="en-US" sz="4800" b="0" i="0" dirty="0">
                <a:solidFill>
                  <a:srgbClr val="1F1F1F"/>
                </a:solidFill>
                <a:effectLst/>
                <a:latin typeface="Times New Roman" panose="02020603050405020304" pitchFamily="18" charset="0"/>
                <a:cs typeface="Times New Roman" panose="02020603050405020304" pitchFamily="18" charset="0"/>
              </a:rPr>
              <a:t>TEXT PREPROCESSING TASKS</a:t>
            </a:r>
            <a:endParaRPr lang="en-US" dirty="0">
              <a:solidFill>
                <a:srgbClr val="262626"/>
              </a:solidFill>
              <a:latin typeface="Times New Roman" panose="02020603050405020304" pitchFamily="18" charset="0"/>
              <a:cs typeface="Times New Roman" panose="02020603050405020304" pitchFamily="18" charset="0"/>
            </a:endParaRPr>
          </a:p>
        </p:txBody>
      </p:sp>
      <p:graphicFrame>
        <p:nvGraphicFramePr>
          <p:cNvPr id="8" name="Diagram 7">
            <a:extLst>
              <a:ext uri="{FF2B5EF4-FFF2-40B4-BE49-F238E27FC236}">
                <a16:creationId xmlns:a16="http://schemas.microsoft.com/office/drawing/2014/main" id="{F631CD3D-25DC-E8B9-76F9-63691B8C548E}"/>
              </a:ext>
            </a:extLst>
          </p:cNvPr>
          <p:cNvGraphicFramePr/>
          <p:nvPr>
            <p:extLst>
              <p:ext uri="{D42A27DB-BD31-4B8C-83A1-F6EECF244321}">
                <p14:modId xmlns:p14="http://schemas.microsoft.com/office/powerpoint/2010/main" val="2756662142"/>
              </p:ext>
            </p:extLst>
          </p:nvPr>
        </p:nvGraphicFramePr>
        <p:xfrm>
          <a:off x="1295400" y="2772384"/>
          <a:ext cx="9601197" cy="287488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10696031"/>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D20B6E4-879E-4E6C-BDE7-261540CD3765}">
  <ds:schemaRefs>
    <ds:schemaRef ds:uri="http://schemas.microsoft.com/sharepoint/v3/contenttype/forms"/>
  </ds:schemaRefs>
</ds:datastoreItem>
</file>

<file path=customXml/itemProps2.xml><?xml version="1.0" encoding="utf-8"?>
<ds:datastoreItem xmlns:ds="http://schemas.openxmlformats.org/officeDocument/2006/customXml" ds:itemID="{09EC1AB0-9704-404D-B6D3-819D938AC55B}">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94F21D10-BD83-491A-AAA6-945C2DB1EB0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Retrospect</Template>
  <TotalTime>335</TotalTime>
  <Words>557</Words>
  <Application>Microsoft Office PowerPoint</Application>
  <PresentationFormat>Widescreen</PresentationFormat>
  <Paragraphs>54</Paragraphs>
  <Slides>17</Slides>
  <Notes>1</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17</vt:i4>
      </vt:variant>
    </vt:vector>
  </HeadingPairs>
  <TitlesOfParts>
    <vt:vector size="26" baseType="lpstr">
      <vt:lpstr>Amasis MT Pro Black</vt:lpstr>
      <vt:lpstr>Arial</vt:lpstr>
      <vt:lpstr>Calibri</vt:lpstr>
      <vt:lpstr>Calibri Light</vt:lpstr>
      <vt:lpstr>Google Sans</vt:lpstr>
      <vt:lpstr>Helvetica Neue</vt:lpstr>
      <vt:lpstr>Times New Roman</vt:lpstr>
      <vt:lpstr>Wingdings</vt:lpstr>
      <vt:lpstr>Retrospect</vt:lpstr>
      <vt:lpstr>SENTIMENTAL ANALYSIS OF ONLINE REVIEWS </vt:lpstr>
      <vt:lpstr>INTRODUCTION</vt:lpstr>
      <vt:lpstr>ABOUT DATASET</vt:lpstr>
      <vt:lpstr>Distribution of 5-star ratings by brand  </vt:lpstr>
      <vt:lpstr>PowerPoint Presentation</vt:lpstr>
      <vt:lpstr>Distribution of Rating</vt:lpstr>
      <vt:lpstr>Determining the average rating for each brand</vt:lpstr>
      <vt:lpstr>Determining the Words Per Review</vt:lpstr>
      <vt:lpstr>TEXT PREPROCESSING TASKS</vt:lpstr>
      <vt:lpstr>Topic Modelling </vt:lpstr>
      <vt:lpstr>Bag of Words</vt:lpstr>
      <vt:lpstr>Bag of Words</vt:lpstr>
      <vt:lpstr>Word Embeddings Model </vt:lpstr>
      <vt:lpstr>Word Embeddings Model </vt:lpstr>
      <vt:lpstr>PowerPoint Presentation</vt:lpstr>
      <vt:lpstr>Web-Application using Streamlit</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SENTIMENTAL ANALYSIS OF ONLINE REVIEWS</dc:title>
  <dc:creator>Vihaan Subhash Matturi</dc:creator>
  <cp:lastModifiedBy>Matturi Vihaan Subhash</cp:lastModifiedBy>
  <cp:revision>2</cp:revision>
  <dcterms:created xsi:type="dcterms:W3CDTF">2023-05-03T21:38:50Z</dcterms:created>
  <dcterms:modified xsi:type="dcterms:W3CDTF">2023-05-04T05:52:11Z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